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</p:sldMasterIdLst>
  <p:notesMasterIdLst>
    <p:notesMasterId r:id="rId41"/>
  </p:notesMasterIdLst>
  <p:handoutMasterIdLst>
    <p:handoutMasterId r:id="rId42"/>
  </p:handoutMasterIdLst>
  <p:sldIdLst>
    <p:sldId id="763" r:id="rId5"/>
    <p:sldId id="760" r:id="rId6"/>
    <p:sldId id="910" r:id="rId7"/>
    <p:sldId id="887" r:id="rId8"/>
    <p:sldId id="911" r:id="rId9"/>
    <p:sldId id="912" r:id="rId10"/>
    <p:sldId id="913" r:id="rId11"/>
    <p:sldId id="914" r:id="rId12"/>
    <p:sldId id="934" r:id="rId13"/>
    <p:sldId id="814" r:id="rId14"/>
    <p:sldId id="815" r:id="rId15"/>
    <p:sldId id="816" r:id="rId16"/>
    <p:sldId id="886" r:id="rId17"/>
    <p:sldId id="915" r:id="rId18"/>
    <p:sldId id="930" r:id="rId19"/>
    <p:sldId id="889" r:id="rId20"/>
    <p:sldId id="838" r:id="rId21"/>
    <p:sldId id="891" r:id="rId22"/>
    <p:sldId id="784" r:id="rId23"/>
    <p:sldId id="933" r:id="rId24"/>
    <p:sldId id="888" r:id="rId25"/>
    <p:sldId id="917" r:id="rId26"/>
    <p:sldId id="918" r:id="rId27"/>
    <p:sldId id="924" r:id="rId28"/>
    <p:sldId id="922" r:id="rId29"/>
    <p:sldId id="919" r:id="rId30"/>
    <p:sldId id="920" r:id="rId31"/>
    <p:sldId id="925" r:id="rId32"/>
    <p:sldId id="923" r:id="rId33"/>
    <p:sldId id="921" r:id="rId34"/>
    <p:sldId id="926" r:id="rId35"/>
    <p:sldId id="935" r:id="rId36"/>
    <p:sldId id="936" r:id="rId37"/>
    <p:sldId id="937" r:id="rId38"/>
    <p:sldId id="849" r:id="rId39"/>
    <p:sldId id="902" r:id="rId40"/>
  </p:sldIdLst>
  <p:sldSz cx="12192000" cy="6858000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lt" initials="PJT" lastIdx="2" clrIdx="0"/>
  <p:cmAuthor id="1" name="Shayna Kozuch" initials="SK" lastIdx="2" clrIdx="1">
    <p:extLst>
      <p:ext uri="{19B8F6BF-5375-455C-9EA6-DF929625EA0E}">
        <p15:presenceInfo xmlns:p15="http://schemas.microsoft.com/office/powerpoint/2012/main" userId="S-1-5-21-371399076-3047136788-812747186-33748" providerId="AD"/>
      </p:ext>
    </p:extLst>
  </p:cmAuthor>
  <p:cmAuthor id="2" name="Jamie Emerson" initials="JE" lastIdx="3" clrIdx="2">
    <p:extLst>
      <p:ext uri="{19B8F6BF-5375-455C-9EA6-DF929625EA0E}">
        <p15:presenceInfo xmlns:p15="http://schemas.microsoft.com/office/powerpoint/2012/main" userId="Jamie Emerson" providerId="None"/>
      </p:ext>
    </p:extLst>
  </p:cmAuthor>
  <p:cmAuthor id="3" name="Robert Hartigan" initials="RH" lastIdx="2" clrIdx="3">
    <p:extLst>
      <p:ext uri="{19B8F6BF-5375-455C-9EA6-DF929625EA0E}">
        <p15:presenceInfo xmlns:p15="http://schemas.microsoft.com/office/powerpoint/2012/main" userId="S-1-5-21-371399076-3047136788-812747186-64067" providerId="AD"/>
      </p:ext>
    </p:extLst>
  </p:cmAuthor>
  <p:cmAuthor id="4" name="Jin" initials="J" lastIdx="1" clrIdx="4">
    <p:extLst>
      <p:ext uri="{19B8F6BF-5375-455C-9EA6-DF929625EA0E}">
        <p15:presenceInfo xmlns:p15="http://schemas.microsoft.com/office/powerpoint/2012/main" userId="5e610716b1007c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D1"/>
    <a:srgbClr val="EFD8EC"/>
    <a:srgbClr val="C7EBE2"/>
    <a:srgbClr val="FFF8E5"/>
    <a:srgbClr val="E5FBFF"/>
    <a:srgbClr val="FF6D6A"/>
    <a:srgbClr val="C9F7FF"/>
    <a:srgbClr val="3A3AF6"/>
    <a:srgbClr val="7F6000"/>
    <a:srgbClr val="F7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C960A-5D0D-6B4A-9F8A-16C7BE909579}" v="6" dt="2022-10-16T07:23:56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6197" autoAdjust="0"/>
  </p:normalViewPr>
  <p:slideViewPr>
    <p:cSldViewPr>
      <p:cViewPr varScale="1">
        <p:scale>
          <a:sx n="68" d="100"/>
          <a:sy n="68" d="100"/>
        </p:scale>
        <p:origin x="548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Nicholas" userId="ee7f9edb-fbca-4f48-9b77-f61c077cef28" providerId="ADAL" clId="{DFC87415-32C7-43FE-8612-E9E46C815CE4}"/>
    <pc:docChg chg="undo custSel delSld modSld">
      <pc:chgData name="Richard Nicholas" userId="ee7f9edb-fbca-4f48-9b77-f61c077cef28" providerId="ADAL" clId="{DFC87415-32C7-43FE-8612-E9E46C815CE4}" dt="2022-07-25T04:48:37.528" v="1268" actId="20577"/>
      <pc:docMkLst>
        <pc:docMk/>
      </pc:docMkLst>
      <pc:sldChg chg="addSp modSp">
        <pc:chgData name="Richard Nicholas" userId="ee7f9edb-fbca-4f48-9b77-f61c077cef28" providerId="ADAL" clId="{DFC87415-32C7-43FE-8612-E9E46C815CE4}" dt="2022-07-22T02:19:47.198" v="969" actId="113"/>
        <pc:sldMkLst>
          <pc:docMk/>
          <pc:sldMk cId="4120463342" sldId="659"/>
        </pc:sldMkLst>
        <pc:graphicFrameChg chg="mod modGraphic">
          <ac:chgData name="Richard Nicholas" userId="ee7f9edb-fbca-4f48-9b77-f61c077cef28" providerId="ADAL" clId="{DFC87415-32C7-43FE-8612-E9E46C815CE4}" dt="2022-07-22T02:19:47.198" v="969" actId="113"/>
          <ac:graphicFrameMkLst>
            <pc:docMk/>
            <pc:sldMk cId="4120463342" sldId="659"/>
            <ac:graphicFrameMk id="2" creationId="{00000000-0000-0000-0000-000000000000}"/>
          </ac:graphicFrameMkLst>
        </pc:graphicFrameChg>
        <pc:picChg chg="add mod">
          <ac:chgData name="Richard Nicholas" userId="ee7f9edb-fbca-4f48-9b77-f61c077cef28" providerId="ADAL" clId="{DFC87415-32C7-43FE-8612-E9E46C815CE4}" dt="2022-07-21T05:05:55.395" v="243" actId="692"/>
          <ac:picMkLst>
            <pc:docMk/>
            <pc:sldMk cId="4120463342" sldId="659"/>
            <ac:picMk id="4" creationId="{28EA4674-0B39-4ED1-989F-7E97D5C9FFAF}"/>
          </ac:picMkLst>
        </pc:picChg>
        <pc:cxnChg chg="add mod">
          <ac:chgData name="Richard Nicholas" userId="ee7f9edb-fbca-4f48-9b77-f61c077cef28" providerId="ADAL" clId="{DFC87415-32C7-43FE-8612-E9E46C815CE4}" dt="2022-07-21T05:06:38.954" v="271" actId="14100"/>
          <ac:cxnSpMkLst>
            <pc:docMk/>
            <pc:sldMk cId="4120463342" sldId="659"/>
            <ac:cxnSpMk id="10" creationId="{8ECC0C3C-C4AD-4A9B-B685-83FF68E3D69F}"/>
          </ac:cxnSpMkLst>
        </pc:cxnChg>
      </pc:sldChg>
      <pc:sldChg chg="modSp modAnim">
        <pc:chgData name="Richard Nicholas" userId="ee7f9edb-fbca-4f48-9b77-f61c077cef28" providerId="ADAL" clId="{DFC87415-32C7-43FE-8612-E9E46C815CE4}" dt="2022-07-22T01:48:47.732" v="454" actId="1076"/>
        <pc:sldMkLst>
          <pc:docMk/>
          <pc:sldMk cId="2185385596" sldId="731"/>
        </pc:sldMkLst>
        <pc:spChg chg="mod">
          <ac:chgData name="Richard Nicholas" userId="ee7f9edb-fbca-4f48-9b77-f61c077cef28" providerId="ADAL" clId="{DFC87415-32C7-43FE-8612-E9E46C815CE4}" dt="2022-07-22T01:48:35.319" v="452" actId="1076"/>
          <ac:spMkLst>
            <pc:docMk/>
            <pc:sldMk cId="2185385596" sldId="731"/>
            <ac:spMk id="3" creationId="{39360F3B-011E-401A-B26E-48E64D24E764}"/>
          </ac:spMkLst>
        </pc:spChg>
        <pc:spChg chg="mod">
          <ac:chgData name="Richard Nicholas" userId="ee7f9edb-fbca-4f48-9b77-f61c077cef28" providerId="ADAL" clId="{DFC87415-32C7-43FE-8612-E9E46C815CE4}" dt="2022-07-22T01:48:42.192" v="453" actId="1076"/>
          <ac:spMkLst>
            <pc:docMk/>
            <pc:sldMk cId="2185385596" sldId="731"/>
            <ac:spMk id="5" creationId="{44AAA4D0-9D84-41D0-8F8E-1488B0C01DA2}"/>
          </ac:spMkLst>
        </pc:spChg>
        <pc:spChg chg="mod">
          <ac:chgData name="Richard Nicholas" userId="ee7f9edb-fbca-4f48-9b77-f61c077cef28" providerId="ADAL" clId="{DFC87415-32C7-43FE-8612-E9E46C815CE4}" dt="2022-07-22T01:48:47.732" v="454" actId="1076"/>
          <ac:spMkLst>
            <pc:docMk/>
            <pc:sldMk cId="2185385596" sldId="731"/>
            <ac:spMk id="6" creationId="{09B1D3AE-EC5F-4078-88B2-DF2F351977CD}"/>
          </ac:spMkLst>
        </pc:spChg>
        <pc:graphicFrameChg chg="mod modGraphic">
          <ac:chgData name="Richard Nicholas" userId="ee7f9edb-fbca-4f48-9b77-f61c077cef28" providerId="ADAL" clId="{DFC87415-32C7-43FE-8612-E9E46C815CE4}" dt="2022-07-22T01:48:24.153" v="451" actId="1035"/>
          <ac:graphicFrameMkLst>
            <pc:docMk/>
            <pc:sldMk cId="2185385596" sldId="731"/>
            <ac:graphicFrameMk id="2" creationId="{179A38B1-DF67-4081-B79F-197AB901AC16}"/>
          </ac:graphicFrameMkLst>
        </pc:graphicFrameChg>
      </pc:sldChg>
      <pc:sldChg chg="delSp modSp delAnim">
        <pc:chgData name="Richard Nicholas" userId="ee7f9edb-fbca-4f48-9b77-f61c077cef28" providerId="ADAL" clId="{DFC87415-32C7-43FE-8612-E9E46C815CE4}" dt="2022-07-22T01:55:04.012" v="601" actId="1035"/>
        <pc:sldMkLst>
          <pc:docMk/>
          <pc:sldMk cId="3572757958" sldId="732"/>
        </pc:sldMkLst>
        <pc:spChg chg="mod">
          <ac:chgData name="Richard Nicholas" userId="ee7f9edb-fbca-4f48-9b77-f61c077cef28" providerId="ADAL" clId="{DFC87415-32C7-43FE-8612-E9E46C815CE4}" dt="2022-07-22T01:55:04.012" v="601" actId="1035"/>
          <ac:spMkLst>
            <pc:docMk/>
            <pc:sldMk cId="3572757958" sldId="732"/>
            <ac:spMk id="3" creationId="{87B123DE-CAD8-4C28-9A7B-48C8B02C2383}"/>
          </ac:spMkLst>
        </pc:spChg>
        <pc:spChg chg="mod">
          <ac:chgData name="Richard Nicholas" userId="ee7f9edb-fbca-4f48-9b77-f61c077cef28" providerId="ADAL" clId="{DFC87415-32C7-43FE-8612-E9E46C815CE4}" dt="2022-07-22T01:55:04.012" v="601" actId="1035"/>
          <ac:spMkLst>
            <pc:docMk/>
            <pc:sldMk cId="3572757958" sldId="732"/>
            <ac:spMk id="4" creationId="{21EFF68E-510E-4A90-8F63-43BECA91776B}"/>
          </ac:spMkLst>
        </pc:spChg>
        <pc:spChg chg="mod">
          <ac:chgData name="Richard Nicholas" userId="ee7f9edb-fbca-4f48-9b77-f61c077cef28" providerId="ADAL" clId="{DFC87415-32C7-43FE-8612-E9E46C815CE4}" dt="2022-07-22T01:55:04.012" v="601" actId="1035"/>
          <ac:spMkLst>
            <pc:docMk/>
            <pc:sldMk cId="3572757958" sldId="732"/>
            <ac:spMk id="5" creationId="{A9237853-6D38-4392-BAEF-E618A70BDCF4}"/>
          </ac:spMkLst>
        </pc:spChg>
        <pc:spChg chg="del mod">
          <ac:chgData name="Richard Nicholas" userId="ee7f9edb-fbca-4f48-9b77-f61c077cef28" providerId="ADAL" clId="{DFC87415-32C7-43FE-8612-E9E46C815CE4}" dt="2022-07-22T01:53:32.065" v="530" actId="478"/>
          <ac:spMkLst>
            <pc:docMk/>
            <pc:sldMk cId="3572757958" sldId="732"/>
            <ac:spMk id="6" creationId="{F0128D7F-D0E7-4375-AC11-7551972B213A}"/>
          </ac:spMkLst>
        </pc:spChg>
        <pc:spChg chg="del mod">
          <ac:chgData name="Richard Nicholas" userId="ee7f9edb-fbca-4f48-9b77-f61c077cef28" providerId="ADAL" clId="{DFC87415-32C7-43FE-8612-E9E46C815CE4}" dt="2022-07-22T01:53:36.671" v="532" actId="478"/>
          <ac:spMkLst>
            <pc:docMk/>
            <pc:sldMk cId="3572757958" sldId="732"/>
            <ac:spMk id="7" creationId="{98E3E94F-75F8-48E2-8BD6-5BFDEFBCA1AB}"/>
          </ac:spMkLst>
        </pc:spChg>
        <pc:spChg chg="del mod">
          <ac:chgData name="Richard Nicholas" userId="ee7f9edb-fbca-4f48-9b77-f61c077cef28" providerId="ADAL" clId="{DFC87415-32C7-43FE-8612-E9E46C815CE4}" dt="2022-07-22T01:53:33.734" v="531" actId="478"/>
          <ac:spMkLst>
            <pc:docMk/>
            <pc:sldMk cId="3572757958" sldId="732"/>
            <ac:spMk id="8" creationId="{EF382CD5-2747-4CF8-B7FD-2814A1A9847C}"/>
          </ac:spMkLst>
        </pc:spChg>
      </pc:sldChg>
      <pc:sldChg chg="modSp">
        <pc:chgData name="Richard Nicholas" userId="ee7f9edb-fbca-4f48-9b77-f61c077cef28" providerId="ADAL" clId="{DFC87415-32C7-43FE-8612-E9E46C815CE4}" dt="2022-07-25T04:46:50.680" v="1262" actId="20577"/>
        <pc:sldMkLst>
          <pc:docMk/>
          <pc:sldMk cId="771757486" sldId="733"/>
        </pc:sldMkLst>
        <pc:spChg chg="mod">
          <ac:chgData name="Richard Nicholas" userId="ee7f9edb-fbca-4f48-9b77-f61c077cef28" providerId="ADAL" clId="{DFC87415-32C7-43FE-8612-E9E46C815CE4}" dt="2022-07-25T04:46:50.680" v="1262" actId="20577"/>
          <ac:spMkLst>
            <pc:docMk/>
            <pc:sldMk cId="771757486" sldId="733"/>
            <ac:spMk id="7" creationId="{00000000-0000-0000-0000-000000000000}"/>
          </ac:spMkLst>
        </pc:spChg>
      </pc:sldChg>
      <pc:sldChg chg="modSp">
        <pc:chgData name="Richard Nicholas" userId="ee7f9edb-fbca-4f48-9b77-f61c077cef28" providerId="ADAL" clId="{DFC87415-32C7-43FE-8612-E9E46C815CE4}" dt="2022-07-22T02:17:07.818" v="936" actId="113"/>
        <pc:sldMkLst>
          <pc:docMk/>
          <pc:sldMk cId="3395529105" sldId="741"/>
        </pc:sldMkLst>
        <pc:spChg chg="mod">
          <ac:chgData name="Richard Nicholas" userId="ee7f9edb-fbca-4f48-9b77-f61c077cef28" providerId="ADAL" clId="{DFC87415-32C7-43FE-8612-E9E46C815CE4}" dt="2022-07-22T02:17:07.818" v="936" actId="113"/>
          <ac:spMkLst>
            <pc:docMk/>
            <pc:sldMk cId="3395529105" sldId="741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DFC87415-32C7-43FE-8612-E9E46C815CE4}" dt="2022-07-25T04:47:01.097" v="1266" actId="20577"/>
        <pc:sldMkLst>
          <pc:docMk/>
          <pc:sldMk cId="691241043" sldId="743"/>
        </pc:sldMkLst>
        <pc:spChg chg="mod">
          <ac:chgData name="Richard Nicholas" userId="ee7f9edb-fbca-4f48-9b77-f61c077cef28" providerId="ADAL" clId="{DFC87415-32C7-43FE-8612-E9E46C815CE4}" dt="2022-07-22T02:12:21.835" v="845" actId="20577"/>
          <ac:spMkLst>
            <pc:docMk/>
            <pc:sldMk cId="691241043" sldId="743"/>
            <ac:spMk id="3" creationId="{00000000-0000-0000-0000-000000000000}"/>
          </ac:spMkLst>
        </pc:spChg>
        <pc:spChg chg="mod">
          <ac:chgData name="Richard Nicholas" userId="ee7f9edb-fbca-4f48-9b77-f61c077cef28" providerId="ADAL" clId="{DFC87415-32C7-43FE-8612-E9E46C815CE4}" dt="2022-07-25T04:47:01.097" v="1266" actId="20577"/>
          <ac:spMkLst>
            <pc:docMk/>
            <pc:sldMk cId="691241043" sldId="743"/>
            <ac:spMk id="7" creationId="{00000000-0000-0000-0000-000000000000}"/>
          </ac:spMkLst>
        </pc:spChg>
      </pc:sldChg>
      <pc:sldChg chg="modSp">
        <pc:chgData name="Richard Nicholas" userId="ee7f9edb-fbca-4f48-9b77-f61c077cef28" providerId="ADAL" clId="{DFC87415-32C7-43FE-8612-E9E46C815CE4}" dt="2022-07-22T02:13:56.617" v="862" actId="14100"/>
        <pc:sldMkLst>
          <pc:docMk/>
          <pc:sldMk cId="1170636281" sldId="744"/>
        </pc:sldMkLst>
        <pc:spChg chg="mod">
          <ac:chgData name="Richard Nicholas" userId="ee7f9edb-fbca-4f48-9b77-f61c077cef28" providerId="ADAL" clId="{DFC87415-32C7-43FE-8612-E9E46C815CE4}" dt="2022-07-22T02:13:43.027" v="860" actId="113"/>
          <ac:spMkLst>
            <pc:docMk/>
            <pc:sldMk cId="1170636281" sldId="744"/>
            <ac:spMk id="3" creationId="{00000000-0000-0000-0000-000000000000}"/>
          </ac:spMkLst>
        </pc:spChg>
        <pc:spChg chg="mod">
          <ac:chgData name="Richard Nicholas" userId="ee7f9edb-fbca-4f48-9b77-f61c077cef28" providerId="ADAL" clId="{DFC87415-32C7-43FE-8612-E9E46C815CE4}" dt="2022-07-22T02:13:56.617" v="862" actId="14100"/>
          <ac:spMkLst>
            <pc:docMk/>
            <pc:sldMk cId="1170636281" sldId="744"/>
            <ac:spMk id="9" creationId="{988E2ED7-57F3-4F49-A492-018884D21837}"/>
          </ac:spMkLst>
        </pc:spChg>
        <pc:spChg chg="mod">
          <ac:chgData name="Richard Nicholas" userId="ee7f9edb-fbca-4f48-9b77-f61c077cef28" providerId="ADAL" clId="{DFC87415-32C7-43FE-8612-E9E46C815CE4}" dt="2022-07-22T02:13:48.391" v="861" actId="14100"/>
          <ac:spMkLst>
            <pc:docMk/>
            <pc:sldMk cId="1170636281" sldId="744"/>
            <ac:spMk id="11" creationId="{F4FD84CF-4CA6-4E62-899B-A17FC4305B15}"/>
          </ac:spMkLst>
        </pc:spChg>
      </pc:sldChg>
      <pc:sldChg chg="modSp">
        <pc:chgData name="Richard Nicholas" userId="ee7f9edb-fbca-4f48-9b77-f61c077cef28" providerId="ADAL" clId="{DFC87415-32C7-43FE-8612-E9E46C815CE4}" dt="2022-07-22T02:16:15.006" v="899" actId="20577"/>
        <pc:sldMkLst>
          <pc:docMk/>
          <pc:sldMk cId="2704167967" sldId="747"/>
        </pc:sldMkLst>
        <pc:spChg chg="mod">
          <ac:chgData name="Richard Nicholas" userId="ee7f9edb-fbca-4f48-9b77-f61c077cef28" providerId="ADAL" clId="{DFC87415-32C7-43FE-8612-E9E46C815CE4}" dt="2022-07-22T02:16:15.006" v="899" actId="20577"/>
          <ac:spMkLst>
            <pc:docMk/>
            <pc:sldMk cId="2704167967" sldId="747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DFC87415-32C7-43FE-8612-E9E46C815CE4}" dt="2022-07-25T04:48:37.528" v="1268" actId="20577"/>
        <pc:sldMkLst>
          <pc:docMk/>
          <pc:sldMk cId="995643647" sldId="749"/>
        </pc:sldMkLst>
        <pc:spChg chg="mod">
          <ac:chgData name="Richard Nicholas" userId="ee7f9edb-fbca-4f48-9b77-f61c077cef28" providerId="ADAL" clId="{DFC87415-32C7-43FE-8612-E9E46C815CE4}" dt="2022-07-25T04:48:37.528" v="1268" actId="20577"/>
          <ac:spMkLst>
            <pc:docMk/>
            <pc:sldMk cId="995643647" sldId="749"/>
            <ac:spMk id="7" creationId="{00000000-0000-0000-0000-000000000000}"/>
          </ac:spMkLst>
        </pc:spChg>
      </pc:sldChg>
      <pc:sldChg chg="modSp">
        <pc:chgData name="Richard Nicholas" userId="ee7f9edb-fbca-4f48-9b77-f61c077cef28" providerId="ADAL" clId="{DFC87415-32C7-43FE-8612-E9E46C815CE4}" dt="2022-07-22T02:18:39.747" v="967" actId="20577"/>
        <pc:sldMkLst>
          <pc:docMk/>
          <pc:sldMk cId="4082576037" sldId="751"/>
        </pc:sldMkLst>
        <pc:spChg chg="mod">
          <ac:chgData name="Richard Nicholas" userId="ee7f9edb-fbca-4f48-9b77-f61c077cef28" providerId="ADAL" clId="{DFC87415-32C7-43FE-8612-E9E46C815CE4}" dt="2022-07-22T02:18:39.747" v="967" actId="20577"/>
          <ac:spMkLst>
            <pc:docMk/>
            <pc:sldMk cId="4082576037" sldId="751"/>
            <ac:spMk id="5" creationId="{593A340A-62D6-4D2B-9FE8-AE73F0FE67CE}"/>
          </ac:spMkLst>
        </pc:spChg>
      </pc:sldChg>
      <pc:sldChg chg="modSp">
        <pc:chgData name="Richard Nicholas" userId="ee7f9edb-fbca-4f48-9b77-f61c077cef28" providerId="ADAL" clId="{DFC87415-32C7-43FE-8612-E9E46C815CE4}" dt="2022-07-22T02:17:55.323" v="943" actId="207"/>
        <pc:sldMkLst>
          <pc:docMk/>
          <pc:sldMk cId="1353561231" sldId="752"/>
        </pc:sldMkLst>
        <pc:spChg chg="mod">
          <ac:chgData name="Richard Nicholas" userId="ee7f9edb-fbca-4f48-9b77-f61c077cef28" providerId="ADAL" clId="{DFC87415-32C7-43FE-8612-E9E46C815CE4}" dt="2022-07-22T02:17:55.323" v="943" actId="207"/>
          <ac:spMkLst>
            <pc:docMk/>
            <pc:sldMk cId="1353561231" sldId="752"/>
            <ac:spMk id="3" creationId="{00000000-0000-0000-0000-000000000000}"/>
          </ac:spMkLst>
        </pc:spChg>
      </pc:sldChg>
      <pc:sldChg chg="addSp modSp modAnim">
        <pc:chgData name="Richard Nicholas" userId="ee7f9edb-fbca-4f48-9b77-f61c077cef28" providerId="ADAL" clId="{DFC87415-32C7-43FE-8612-E9E46C815CE4}" dt="2022-07-25T04:46:56.792" v="1264" actId="20577"/>
        <pc:sldMkLst>
          <pc:docMk/>
          <pc:sldMk cId="762553724" sldId="757"/>
        </pc:sldMkLst>
        <pc:spChg chg="add mod">
          <ac:chgData name="Richard Nicholas" userId="ee7f9edb-fbca-4f48-9b77-f61c077cef28" providerId="ADAL" clId="{DFC87415-32C7-43FE-8612-E9E46C815CE4}" dt="2022-07-25T04:37:53.414" v="1206" actId="1076"/>
          <ac:spMkLst>
            <pc:docMk/>
            <pc:sldMk cId="762553724" sldId="757"/>
            <ac:spMk id="2" creationId="{2BA8105F-E5F0-41B8-BCC1-D58B8376C3BF}"/>
          </ac:spMkLst>
        </pc:spChg>
        <pc:spChg chg="mod">
          <ac:chgData name="Richard Nicholas" userId="ee7f9edb-fbca-4f48-9b77-f61c077cef28" providerId="ADAL" clId="{DFC87415-32C7-43FE-8612-E9E46C815CE4}" dt="2022-07-25T04:37:49.999" v="1205" actId="14100"/>
          <ac:spMkLst>
            <pc:docMk/>
            <pc:sldMk cId="762553724" sldId="757"/>
            <ac:spMk id="3" creationId="{00000000-0000-0000-0000-000000000000}"/>
          </ac:spMkLst>
        </pc:spChg>
        <pc:spChg chg="add mod">
          <ac:chgData name="Richard Nicholas" userId="ee7f9edb-fbca-4f48-9b77-f61c077cef28" providerId="ADAL" clId="{DFC87415-32C7-43FE-8612-E9E46C815CE4}" dt="2022-07-25T04:40:23.674" v="1251" actId="1076"/>
          <ac:spMkLst>
            <pc:docMk/>
            <pc:sldMk cId="762553724" sldId="757"/>
            <ac:spMk id="5" creationId="{8BD66F63-D5BA-4FC4-93FF-3482EEC413BE}"/>
          </ac:spMkLst>
        </pc:spChg>
        <pc:spChg chg="mod">
          <ac:chgData name="Richard Nicholas" userId="ee7f9edb-fbca-4f48-9b77-f61c077cef28" providerId="ADAL" clId="{DFC87415-32C7-43FE-8612-E9E46C815CE4}" dt="2022-07-25T04:46:56.792" v="1264" actId="20577"/>
          <ac:spMkLst>
            <pc:docMk/>
            <pc:sldMk cId="762553724" sldId="757"/>
            <ac:spMk id="7" creationId="{00000000-0000-0000-0000-000000000000}"/>
          </ac:spMkLst>
        </pc:spChg>
        <pc:spChg chg="add mod">
          <ac:chgData name="Richard Nicholas" userId="ee7f9edb-fbca-4f48-9b77-f61c077cef28" providerId="ADAL" clId="{DFC87415-32C7-43FE-8612-E9E46C815CE4}" dt="2022-07-25T04:40:50.479" v="1257" actId="1076"/>
          <ac:spMkLst>
            <pc:docMk/>
            <pc:sldMk cId="762553724" sldId="757"/>
            <ac:spMk id="11" creationId="{2115ED4C-E719-4EBE-B353-73265B8FA924}"/>
          </ac:spMkLst>
        </pc:spChg>
        <pc:spChg chg="add mod">
          <ac:chgData name="Richard Nicholas" userId="ee7f9edb-fbca-4f48-9b77-f61c077cef28" providerId="ADAL" clId="{DFC87415-32C7-43FE-8612-E9E46C815CE4}" dt="2022-07-25T04:40:30.740" v="1253" actId="1076"/>
          <ac:spMkLst>
            <pc:docMk/>
            <pc:sldMk cId="762553724" sldId="757"/>
            <ac:spMk id="12" creationId="{735AAEA5-33EA-4263-AA7F-A013BD4538CD}"/>
          </ac:spMkLst>
        </pc:spChg>
        <pc:spChg chg="add mod">
          <ac:chgData name="Richard Nicholas" userId="ee7f9edb-fbca-4f48-9b77-f61c077cef28" providerId="ADAL" clId="{DFC87415-32C7-43FE-8612-E9E46C815CE4}" dt="2022-07-25T04:40:42.481" v="1256" actId="1076"/>
          <ac:spMkLst>
            <pc:docMk/>
            <pc:sldMk cId="762553724" sldId="757"/>
            <ac:spMk id="13" creationId="{4AD41B88-4A8F-441A-AD02-12DCB0DD47A9}"/>
          </ac:spMkLst>
        </pc:spChg>
        <pc:spChg chg="add mod">
          <ac:chgData name="Richard Nicholas" userId="ee7f9edb-fbca-4f48-9b77-f61c077cef28" providerId="ADAL" clId="{DFC87415-32C7-43FE-8612-E9E46C815CE4}" dt="2022-07-25T04:40:57.926" v="1258" actId="1076"/>
          <ac:spMkLst>
            <pc:docMk/>
            <pc:sldMk cId="762553724" sldId="757"/>
            <ac:spMk id="14" creationId="{CB67C040-1202-44D8-85C5-1BC9958BEFC1}"/>
          </ac:spMkLst>
        </pc:spChg>
        <pc:graphicFrameChg chg="add mod modGraphic">
          <ac:chgData name="Richard Nicholas" userId="ee7f9edb-fbca-4f48-9b77-f61c077cef28" providerId="ADAL" clId="{DFC87415-32C7-43FE-8612-E9E46C815CE4}" dt="2022-07-25T04:40:35.526" v="1255" actId="1076"/>
          <ac:graphicFrameMkLst>
            <pc:docMk/>
            <pc:sldMk cId="762553724" sldId="757"/>
            <ac:graphicFrameMk id="4" creationId="{B2EC6F7F-9417-4BBD-B2F2-9259226D7D1B}"/>
          </ac:graphicFrameMkLst>
        </pc:graphicFrameChg>
      </pc:sldChg>
    </pc:docChg>
  </pc:docChgLst>
  <pc:docChgLst>
    <pc:chgData name="Richard Nicholas" userId="S::zalzrn@nottingham.edu.cn::ee7f9edb-fbca-4f48-9b77-f61c077cef28" providerId="AD" clId="Web-{C49573D2-3865-4004-808A-BC0E5C210915}"/>
    <pc:docChg chg="modSld">
      <pc:chgData name="Richard Nicholas" userId="S::zalzrn@nottingham.edu.cn::ee7f9edb-fbca-4f48-9b77-f61c077cef28" providerId="AD" clId="Web-{C49573D2-3865-4004-808A-BC0E5C210915}" dt="2022-09-07T03:03:46.507" v="6" actId="20577"/>
      <pc:docMkLst>
        <pc:docMk/>
      </pc:docMkLst>
      <pc:sldChg chg="modSp">
        <pc:chgData name="Richard Nicholas" userId="S::zalzrn@nottingham.edu.cn::ee7f9edb-fbca-4f48-9b77-f61c077cef28" providerId="AD" clId="Web-{C49573D2-3865-4004-808A-BC0E5C210915}" dt="2022-09-07T03:03:46.507" v="6" actId="20577"/>
        <pc:sldMkLst>
          <pc:docMk/>
          <pc:sldMk cId="1170636281" sldId="744"/>
        </pc:sldMkLst>
        <pc:spChg chg="mod">
          <ac:chgData name="Richard Nicholas" userId="S::zalzrn@nottingham.edu.cn::ee7f9edb-fbca-4f48-9b77-f61c077cef28" providerId="AD" clId="Web-{C49573D2-3865-4004-808A-BC0E5C210915}" dt="2022-09-07T03:03:46.507" v="6" actId="20577"/>
          <ac:spMkLst>
            <pc:docMk/>
            <pc:sldMk cId="1170636281" sldId="744"/>
            <ac:spMk id="11" creationId="{F4FD84CF-4CA6-4E62-899B-A17FC4305B15}"/>
          </ac:spMkLst>
        </pc:spChg>
      </pc:sldChg>
    </pc:docChg>
  </pc:docChgLst>
  <pc:docChgLst>
    <pc:chgData name="Richard Nicholas" userId="S::zalzrn@nottingham.edu.cn::ee7f9edb-fbca-4f48-9b77-f61c077cef28" providerId="AD" clId="Web-{AAE3B794-4C0F-4523-BB0C-E3519F85CE03}"/>
    <pc:docChg chg="modSld">
      <pc:chgData name="Richard Nicholas" userId="S::zalzrn@nottingham.edu.cn::ee7f9edb-fbca-4f48-9b77-f61c077cef28" providerId="AD" clId="Web-{AAE3B794-4C0F-4523-BB0C-E3519F85CE03}" dt="2022-09-07T02:25:23.270" v="7" actId="20577"/>
      <pc:docMkLst>
        <pc:docMk/>
      </pc:docMkLst>
      <pc:sldChg chg="modSp">
        <pc:chgData name="Richard Nicholas" userId="S::zalzrn@nottingham.edu.cn::ee7f9edb-fbca-4f48-9b77-f61c077cef28" providerId="AD" clId="Web-{AAE3B794-4C0F-4523-BB0C-E3519F85CE03}" dt="2022-09-07T02:24:57.504" v="2" actId="20577"/>
        <pc:sldMkLst>
          <pc:docMk/>
          <pc:sldMk cId="3395529105" sldId="741"/>
        </pc:sldMkLst>
        <pc:spChg chg="mod">
          <ac:chgData name="Richard Nicholas" userId="S::zalzrn@nottingham.edu.cn::ee7f9edb-fbca-4f48-9b77-f61c077cef28" providerId="AD" clId="Web-{AAE3B794-4C0F-4523-BB0C-E3519F85CE03}" dt="2022-09-07T02:24:57.504" v="2" actId="20577"/>
          <ac:spMkLst>
            <pc:docMk/>
            <pc:sldMk cId="3395529105" sldId="741"/>
            <ac:spMk id="3" creationId="{00000000-0000-0000-0000-000000000000}"/>
          </ac:spMkLst>
        </pc:spChg>
      </pc:sldChg>
      <pc:sldChg chg="modSp">
        <pc:chgData name="Richard Nicholas" userId="S::zalzrn@nottingham.edu.cn::ee7f9edb-fbca-4f48-9b77-f61c077cef28" providerId="AD" clId="Web-{AAE3B794-4C0F-4523-BB0C-E3519F85CE03}" dt="2022-09-07T02:25:23.270" v="7" actId="20577"/>
        <pc:sldMkLst>
          <pc:docMk/>
          <pc:sldMk cId="4082576037" sldId="751"/>
        </pc:sldMkLst>
        <pc:spChg chg="mod">
          <ac:chgData name="Richard Nicholas" userId="S::zalzrn@nottingham.edu.cn::ee7f9edb-fbca-4f48-9b77-f61c077cef28" providerId="AD" clId="Web-{AAE3B794-4C0F-4523-BB0C-E3519F85CE03}" dt="2022-09-07T02:25:23.270" v="7" actId="20577"/>
          <ac:spMkLst>
            <pc:docMk/>
            <pc:sldMk cId="4082576037" sldId="751"/>
            <ac:spMk id="3" creationId="{00000000-0000-0000-0000-000000000000}"/>
          </ac:spMkLst>
        </pc:spChg>
      </pc:sldChg>
    </pc:docChg>
  </pc:docChgLst>
  <pc:docChgLst>
    <pc:chgData name="Richard Nicholas" userId="S::zalzrn@nottingham.edu.cn::ee7f9edb-fbca-4f48-9b77-f61c077cef28" providerId="AD" clId="Web-{5CE9C1BE-2E2A-497F-8F32-FBA74979A255}"/>
    <pc:docChg chg="modSld">
      <pc:chgData name="Richard Nicholas" userId="S::zalzrn@nottingham.edu.cn::ee7f9edb-fbca-4f48-9b77-f61c077cef28" providerId="AD" clId="Web-{5CE9C1BE-2E2A-497F-8F32-FBA74979A255}" dt="2022-07-22T08:00:12.709" v="16" actId="14100"/>
      <pc:docMkLst>
        <pc:docMk/>
      </pc:docMkLst>
      <pc:sldChg chg="modSp">
        <pc:chgData name="Richard Nicholas" userId="S::zalzrn@nottingham.edu.cn::ee7f9edb-fbca-4f48-9b77-f61c077cef28" providerId="AD" clId="Web-{5CE9C1BE-2E2A-497F-8F32-FBA74979A255}" dt="2022-07-22T08:00:12.709" v="16" actId="14100"/>
        <pc:sldMkLst>
          <pc:docMk/>
          <pc:sldMk cId="4120463342" sldId="659"/>
        </pc:sldMkLst>
        <pc:graphicFrameChg chg="mod modGraphic">
          <ac:chgData name="Richard Nicholas" userId="S::zalzrn@nottingham.edu.cn::ee7f9edb-fbca-4f48-9b77-f61c077cef28" providerId="AD" clId="Web-{5CE9C1BE-2E2A-497F-8F32-FBA74979A255}" dt="2022-07-22T07:59:52.287" v="13"/>
          <ac:graphicFrameMkLst>
            <pc:docMk/>
            <pc:sldMk cId="4120463342" sldId="659"/>
            <ac:graphicFrameMk id="2" creationId="{00000000-0000-0000-0000-000000000000}"/>
          </ac:graphicFrameMkLst>
        </pc:graphicFrameChg>
        <pc:picChg chg="mod">
          <ac:chgData name="Richard Nicholas" userId="S::zalzrn@nottingham.edu.cn::ee7f9edb-fbca-4f48-9b77-f61c077cef28" providerId="AD" clId="Web-{5CE9C1BE-2E2A-497F-8F32-FBA74979A255}" dt="2022-07-22T08:00:00.084" v="14" actId="1076"/>
          <ac:picMkLst>
            <pc:docMk/>
            <pc:sldMk cId="4120463342" sldId="659"/>
            <ac:picMk id="4" creationId="{28EA4674-0B39-4ED1-989F-7E97D5C9FFAF}"/>
          </ac:picMkLst>
        </pc:picChg>
        <pc:cxnChg chg="mod">
          <ac:chgData name="Richard Nicholas" userId="S::zalzrn@nottingham.edu.cn::ee7f9edb-fbca-4f48-9b77-f61c077cef28" providerId="AD" clId="Web-{5CE9C1BE-2E2A-497F-8F32-FBA74979A255}" dt="2022-07-22T08:00:12.709" v="16" actId="14100"/>
          <ac:cxnSpMkLst>
            <pc:docMk/>
            <pc:sldMk cId="4120463342" sldId="659"/>
            <ac:cxnSpMk id="10" creationId="{8ECC0C3C-C4AD-4A9B-B685-83FF68E3D69F}"/>
          </ac:cxnSpMkLst>
        </pc:cxnChg>
      </pc:sldChg>
    </pc:docChg>
  </pc:docChgLst>
  <pc:docChgLst>
    <pc:chgData name="Richard Nicholas" userId="S::zalzrn@nottingham.edu.cn::ee7f9edb-fbca-4f48-9b77-f61c077cef28" providerId="AD" clId="Web-{EABFC4F9-812A-4F66-8B4E-AA893D5837A1}"/>
    <pc:docChg chg="modSld">
      <pc:chgData name="Richard Nicholas" userId="S::zalzrn@nottingham.edu.cn::ee7f9edb-fbca-4f48-9b77-f61c077cef28" providerId="AD" clId="Web-{EABFC4F9-812A-4F66-8B4E-AA893D5837A1}" dt="2022-07-28T07:52:51.907" v="0" actId="1076"/>
      <pc:docMkLst>
        <pc:docMk/>
      </pc:docMkLst>
      <pc:sldChg chg="modSp">
        <pc:chgData name="Richard Nicholas" userId="S::zalzrn@nottingham.edu.cn::ee7f9edb-fbca-4f48-9b77-f61c077cef28" providerId="AD" clId="Web-{EABFC4F9-812A-4F66-8B4E-AA893D5837A1}" dt="2022-07-28T07:52:51.907" v="0" actId="1076"/>
        <pc:sldMkLst>
          <pc:docMk/>
          <pc:sldMk cId="3572757958" sldId="732"/>
        </pc:sldMkLst>
        <pc:spChg chg="mod">
          <ac:chgData name="Richard Nicholas" userId="S::zalzrn@nottingham.edu.cn::ee7f9edb-fbca-4f48-9b77-f61c077cef28" providerId="AD" clId="Web-{EABFC4F9-812A-4F66-8B4E-AA893D5837A1}" dt="2022-07-28T07:52:51.907" v="0" actId="1076"/>
          <ac:spMkLst>
            <pc:docMk/>
            <pc:sldMk cId="3572757958" sldId="732"/>
            <ac:spMk id="5" creationId="{A9237853-6D38-4392-BAEF-E618A70BDCF4}"/>
          </ac:spMkLst>
        </pc:spChg>
      </pc:sldChg>
    </pc:docChg>
  </pc:docChgLst>
  <pc:docChgLst>
    <pc:chgData name="Richard Nicholas" userId="ee7f9edb-fbca-4f48-9b77-f61c077cef28" providerId="ADAL" clId="{07BA0FF2-DF37-446D-8A35-7018F2D9D9F9}"/>
    <pc:docChg chg="undo redo custSel delSld modSld">
      <pc:chgData name="Richard Nicholas" userId="ee7f9edb-fbca-4f48-9b77-f61c077cef28" providerId="ADAL" clId="{07BA0FF2-DF37-446D-8A35-7018F2D9D9F9}" dt="2022-09-02T05:59:02.733" v="1760" actId="20577"/>
      <pc:docMkLst>
        <pc:docMk/>
      </pc:docMkLst>
      <pc:sldChg chg="modSp">
        <pc:chgData name="Richard Nicholas" userId="ee7f9edb-fbca-4f48-9b77-f61c077cef28" providerId="ADAL" clId="{07BA0FF2-DF37-446D-8A35-7018F2D9D9F9}" dt="2022-08-16T03:17:50.911" v="21" actId="255"/>
        <pc:sldMkLst>
          <pc:docMk/>
          <pc:sldMk cId="1623578205" sldId="661"/>
        </pc:sldMkLst>
        <pc:spChg chg="mod">
          <ac:chgData name="Richard Nicholas" userId="ee7f9edb-fbca-4f48-9b77-f61c077cef28" providerId="ADAL" clId="{07BA0FF2-DF37-446D-8A35-7018F2D9D9F9}" dt="2022-08-16T03:17:50.911" v="21" actId="255"/>
          <ac:spMkLst>
            <pc:docMk/>
            <pc:sldMk cId="1623578205" sldId="661"/>
            <ac:spMk id="3" creationId="{00000000-0000-0000-0000-000000000000}"/>
          </ac:spMkLst>
        </pc:spChg>
      </pc:sldChg>
      <pc:sldChg chg="addSp modSp modAnim">
        <pc:chgData name="Richard Nicholas" userId="ee7f9edb-fbca-4f48-9b77-f61c077cef28" providerId="ADAL" clId="{07BA0FF2-DF37-446D-8A35-7018F2D9D9F9}" dt="2022-08-16T03:22:44.419" v="255" actId="113"/>
        <pc:sldMkLst>
          <pc:docMk/>
          <pc:sldMk cId="892475997" sldId="684"/>
        </pc:sldMkLst>
        <pc:spChg chg="mod">
          <ac:chgData name="Richard Nicholas" userId="ee7f9edb-fbca-4f48-9b77-f61c077cef28" providerId="ADAL" clId="{07BA0FF2-DF37-446D-8A35-7018F2D9D9F9}" dt="2022-08-16T03:22:44.419" v="255" actId="113"/>
          <ac:spMkLst>
            <pc:docMk/>
            <pc:sldMk cId="892475997" sldId="684"/>
            <ac:spMk id="3" creationId="{00000000-0000-0000-0000-000000000000}"/>
          </ac:spMkLst>
        </pc:spChg>
        <pc:spChg chg="mod">
          <ac:chgData name="Richard Nicholas" userId="ee7f9edb-fbca-4f48-9b77-f61c077cef28" providerId="ADAL" clId="{07BA0FF2-DF37-446D-8A35-7018F2D9D9F9}" dt="2022-08-16T03:19:47.082" v="54" actId="1037"/>
          <ac:spMkLst>
            <pc:docMk/>
            <pc:sldMk cId="892475997" sldId="684"/>
            <ac:spMk id="4" creationId="{3306C6AA-1841-4574-B7DF-5799BA563CD6}"/>
          </ac:spMkLst>
        </pc:spChg>
        <pc:spChg chg="add mod">
          <ac:chgData name="Richard Nicholas" userId="ee7f9edb-fbca-4f48-9b77-f61c077cef28" providerId="ADAL" clId="{07BA0FF2-DF37-446D-8A35-7018F2D9D9F9}" dt="2022-08-16T03:22:06.382" v="248" actId="20577"/>
          <ac:spMkLst>
            <pc:docMk/>
            <pc:sldMk cId="892475997" sldId="684"/>
            <ac:spMk id="12" creationId="{C63415E0-FEBD-4B9F-BC55-EF66A39A5568}"/>
          </ac:spMkLst>
        </pc:spChg>
        <pc:spChg chg="mod">
          <ac:chgData name="Richard Nicholas" userId="ee7f9edb-fbca-4f48-9b77-f61c077cef28" providerId="ADAL" clId="{07BA0FF2-DF37-446D-8A35-7018F2D9D9F9}" dt="2022-08-16T03:19:47.082" v="54" actId="1037"/>
          <ac:spMkLst>
            <pc:docMk/>
            <pc:sldMk cId="892475997" sldId="684"/>
            <ac:spMk id="17" creationId="{5B12B696-B204-4473-8C59-AB1DBD64AA31}"/>
          </ac:spMkLst>
        </pc:spChg>
        <pc:spChg chg="mod">
          <ac:chgData name="Richard Nicholas" userId="ee7f9edb-fbca-4f48-9b77-f61c077cef28" providerId="ADAL" clId="{07BA0FF2-DF37-446D-8A35-7018F2D9D9F9}" dt="2022-08-16T03:19:47.082" v="54" actId="1037"/>
          <ac:spMkLst>
            <pc:docMk/>
            <pc:sldMk cId="892475997" sldId="684"/>
            <ac:spMk id="18" creationId="{2BA82F89-0293-4573-A806-9833ECFD5B32}"/>
          </ac:spMkLst>
        </pc:spChg>
        <pc:spChg chg="mod">
          <ac:chgData name="Richard Nicholas" userId="ee7f9edb-fbca-4f48-9b77-f61c077cef28" providerId="ADAL" clId="{07BA0FF2-DF37-446D-8A35-7018F2D9D9F9}" dt="2022-08-16T03:19:47.082" v="54" actId="1037"/>
          <ac:spMkLst>
            <pc:docMk/>
            <pc:sldMk cId="892475997" sldId="684"/>
            <ac:spMk id="19" creationId="{58CCEEF0-0A5A-4B4D-A580-9912C737676E}"/>
          </ac:spMkLst>
        </pc:spChg>
        <pc:spChg chg="mod">
          <ac:chgData name="Richard Nicholas" userId="ee7f9edb-fbca-4f48-9b77-f61c077cef28" providerId="ADAL" clId="{07BA0FF2-DF37-446D-8A35-7018F2D9D9F9}" dt="2022-08-16T03:19:47.082" v="54" actId="1037"/>
          <ac:spMkLst>
            <pc:docMk/>
            <pc:sldMk cId="892475997" sldId="684"/>
            <ac:spMk id="20" creationId="{D2BA407B-B36B-4671-BF21-1A51D35D2104}"/>
          </ac:spMkLst>
        </pc:spChg>
      </pc:sldChg>
      <pc:sldChg chg="modSp">
        <pc:chgData name="Richard Nicholas" userId="ee7f9edb-fbca-4f48-9b77-f61c077cef28" providerId="ADAL" clId="{07BA0FF2-DF37-446D-8A35-7018F2D9D9F9}" dt="2022-08-16T03:24:35.566" v="280" actId="1035"/>
        <pc:sldMkLst>
          <pc:docMk/>
          <pc:sldMk cId="3823759142" sldId="725"/>
        </pc:sldMkLst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2" creationId="{6CDD3CEA-80E7-461C-A3E1-ECC5BB62A95A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3" creationId="{82B8C552-D270-40E2-B4A2-468088BB1B38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4" creationId="{EDF156CD-D72E-4193-B58A-AA72BD560A54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5" creationId="{EE1ADB9B-5459-4CD5-A63B-BFB501E5BBE2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6" creationId="{D33B4D38-9821-4D3F-9F8C-66220E55AF45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7" creationId="{A4D780A6-0C72-48F9-A524-B32D1AB36A36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8" creationId="{1D5D2601-1D4E-45F9-9F73-3DB380012021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9" creationId="{CCEC709F-68E7-40C4-AFE9-134106FF3C05}"/>
          </ac:spMkLst>
        </pc:spChg>
        <pc:spChg chg="mod">
          <ac:chgData name="Richard Nicholas" userId="ee7f9edb-fbca-4f48-9b77-f61c077cef28" providerId="ADAL" clId="{07BA0FF2-DF37-446D-8A35-7018F2D9D9F9}" dt="2022-08-16T03:24:24.334" v="274" actId="1035"/>
          <ac:spMkLst>
            <pc:docMk/>
            <pc:sldMk cId="3823759142" sldId="725"/>
            <ac:spMk id="10" creationId="{A9785CFF-E533-4D89-ADA9-9B4AFFBD33F4}"/>
          </ac:spMkLst>
        </pc:spChg>
        <pc:spChg chg="mod">
          <ac:chgData name="Richard Nicholas" userId="ee7f9edb-fbca-4f48-9b77-f61c077cef28" providerId="ADAL" clId="{07BA0FF2-DF37-446D-8A35-7018F2D9D9F9}" dt="2022-08-16T03:24:35.566" v="280" actId="1035"/>
          <ac:spMkLst>
            <pc:docMk/>
            <pc:sldMk cId="3823759142" sldId="725"/>
            <ac:spMk id="13" creationId="{D804389F-0E2F-4D95-9F7E-68132B4D88C3}"/>
          </ac:spMkLst>
        </pc:spChg>
        <pc:spChg chg="mod">
          <ac:chgData name="Richard Nicholas" userId="ee7f9edb-fbca-4f48-9b77-f61c077cef28" providerId="ADAL" clId="{07BA0FF2-DF37-446D-8A35-7018F2D9D9F9}" dt="2022-08-16T03:24:35.566" v="280" actId="1035"/>
          <ac:spMkLst>
            <pc:docMk/>
            <pc:sldMk cId="3823759142" sldId="725"/>
            <ac:spMk id="14" creationId="{FF92687A-9AC0-404D-A650-E757782280B3}"/>
          </ac:spMkLst>
        </pc:spChg>
        <pc:spChg chg="mod">
          <ac:chgData name="Richard Nicholas" userId="ee7f9edb-fbca-4f48-9b77-f61c077cef28" providerId="ADAL" clId="{07BA0FF2-DF37-446D-8A35-7018F2D9D9F9}" dt="2022-08-16T03:24:35.566" v="280" actId="1035"/>
          <ac:spMkLst>
            <pc:docMk/>
            <pc:sldMk cId="3823759142" sldId="725"/>
            <ac:spMk id="15" creationId="{5F737128-171C-4070-BC7E-E5E17185B7F8}"/>
          </ac:spMkLst>
        </pc:spChg>
        <pc:graphicFrameChg chg="mod modGraphic">
          <ac:chgData name="Richard Nicholas" userId="ee7f9edb-fbca-4f48-9b77-f61c077cef28" providerId="ADAL" clId="{07BA0FF2-DF37-446D-8A35-7018F2D9D9F9}" dt="2022-08-16T03:24:29.172" v="276" actId="1035"/>
          <ac:graphicFrameMkLst>
            <pc:docMk/>
            <pc:sldMk cId="3823759142" sldId="725"/>
            <ac:graphicFrameMk id="12" creationId="{1152F237-0186-44E0-A8D8-E89650969745}"/>
          </ac:graphicFrameMkLst>
        </pc:graphicFrameChg>
      </pc:sldChg>
      <pc:sldChg chg="addSp delSp modSp modAnim">
        <pc:chgData name="Richard Nicholas" userId="ee7f9edb-fbca-4f48-9b77-f61c077cef28" providerId="ADAL" clId="{07BA0FF2-DF37-446D-8A35-7018F2D9D9F9}" dt="2022-08-16T03:19:34.142" v="35"/>
        <pc:sldMkLst>
          <pc:docMk/>
          <pc:sldMk cId="3774666990" sldId="727"/>
        </pc:sldMkLst>
        <pc:spChg chg="add del mod">
          <ac:chgData name="Richard Nicholas" userId="ee7f9edb-fbca-4f48-9b77-f61c077cef28" providerId="ADAL" clId="{07BA0FF2-DF37-446D-8A35-7018F2D9D9F9}" dt="2022-08-16T03:19:34.142" v="35"/>
          <ac:spMkLst>
            <pc:docMk/>
            <pc:sldMk cId="3774666990" sldId="727"/>
            <ac:spMk id="23" creationId="{ACB4B77F-A6A8-4F96-B6EC-FF853C518EDA}"/>
          </ac:spMkLst>
        </pc:spChg>
      </pc:sldChg>
      <pc:sldChg chg="modSp">
        <pc:chgData name="Richard Nicholas" userId="ee7f9edb-fbca-4f48-9b77-f61c077cef28" providerId="ADAL" clId="{07BA0FF2-DF37-446D-8A35-7018F2D9D9F9}" dt="2022-08-16T03:25:25.601" v="297" actId="113"/>
        <pc:sldMkLst>
          <pc:docMk/>
          <pc:sldMk cId="657795550" sldId="729"/>
        </pc:sldMkLst>
        <pc:spChg chg="mod">
          <ac:chgData name="Richard Nicholas" userId="ee7f9edb-fbca-4f48-9b77-f61c077cef28" providerId="ADAL" clId="{07BA0FF2-DF37-446D-8A35-7018F2D9D9F9}" dt="2022-08-16T03:25:25.601" v="297" actId="113"/>
          <ac:spMkLst>
            <pc:docMk/>
            <pc:sldMk cId="657795550" sldId="729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6T05:48:46.337" v="410" actId="20577"/>
        <pc:sldMkLst>
          <pc:docMk/>
          <pc:sldMk cId="3009378417" sldId="730"/>
        </pc:sldMkLst>
        <pc:spChg chg="mod">
          <ac:chgData name="Richard Nicholas" userId="ee7f9edb-fbca-4f48-9b77-f61c077cef28" providerId="ADAL" clId="{07BA0FF2-DF37-446D-8A35-7018F2D9D9F9}" dt="2022-08-16T05:12:27.152" v="303" actId="1076"/>
          <ac:spMkLst>
            <pc:docMk/>
            <pc:sldMk cId="3009378417" sldId="730"/>
            <ac:spMk id="3" creationId="{00000000-0000-0000-0000-000000000000}"/>
          </ac:spMkLst>
        </pc:spChg>
        <pc:graphicFrameChg chg="mod modGraphic">
          <ac:chgData name="Richard Nicholas" userId="ee7f9edb-fbca-4f48-9b77-f61c077cef28" providerId="ADAL" clId="{07BA0FF2-DF37-446D-8A35-7018F2D9D9F9}" dt="2022-08-16T05:48:46.337" v="410" actId="20577"/>
          <ac:graphicFrameMkLst>
            <pc:docMk/>
            <pc:sldMk cId="3009378417" sldId="730"/>
            <ac:graphicFrameMk id="2" creationId="{32B04C8A-D1E1-4BFB-91CF-F02C9108B7DB}"/>
          </ac:graphicFrameMkLst>
        </pc:graphicFrameChg>
      </pc:sldChg>
      <pc:sldChg chg="modSp">
        <pc:chgData name="Richard Nicholas" userId="ee7f9edb-fbca-4f48-9b77-f61c077cef28" providerId="ADAL" clId="{07BA0FF2-DF37-446D-8A35-7018F2D9D9F9}" dt="2022-08-16T05:50:23.155" v="434" actId="14100"/>
        <pc:sldMkLst>
          <pc:docMk/>
          <pc:sldMk cId="2185385596" sldId="731"/>
        </pc:sldMkLst>
        <pc:spChg chg="mod">
          <ac:chgData name="Richard Nicholas" userId="ee7f9edb-fbca-4f48-9b77-f61c077cef28" providerId="ADAL" clId="{07BA0FF2-DF37-446D-8A35-7018F2D9D9F9}" dt="2022-08-16T05:50:15.913" v="432" actId="14100"/>
          <ac:spMkLst>
            <pc:docMk/>
            <pc:sldMk cId="2185385596" sldId="731"/>
            <ac:spMk id="3" creationId="{39360F3B-011E-401A-B26E-48E64D24E764}"/>
          </ac:spMkLst>
        </pc:spChg>
        <pc:spChg chg="mod">
          <ac:chgData name="Richard Nicholas" userId="ee7f9edb-fbca-4f48-9b77-f61c077cef28" providerId="ADAL" clId="{07BA0FF2-DF37-446D-8A35-7018F2D9D9F9}" dt="2022-08-16T05:50:19.952" v="433" actId="14100"/>
          <ac:spMkLst>
            <pc:docMk/>
            <pc:sldMk cId="2185385596" sldId="731"/>
            <ac:spMk id="5" creationId="{44AAA4D0-9D84-41D0-8F8E-1488B0C01DA2}"/>
          </ac:spMkLst>
        </pc:spChg>
        <pc:spChg chg="mod">
          <ac:chgData name="Richard Nicholas" userId="ee7f9edb-fbca-4f48-9b77-f61c077cef28" providerId="ADAL" clId="{07BA0FF2-DF37-446D-8A35-7018F2D9D9F9}" dt="2022-08-16T05:50:23.155" v="434" actId="14100"/>
          <ac:spMkLst>
            <pc:docMk/>
            <pc:sldMk cId="2185385596" sldId="731"/>
            <ac:spMk id="6" creationId="{09B1D3AE-EC5F-4078-88B2-DF2F351977CD}"/>
          </ac:spMkLst>
        </pc:spChg>
        <pc:graphicFrameChg chg="mod modGraphic">
          <ac:chgData name="Richard Nicholas" userId="ee7f9edb-fbca-4f48-9b77-f61c077cef28" providerId="ADAL" clId="{07BA0FF2-DF37-446D-8A35-7018F2D9D9F9}" dt="2022-08-16T05:50:09.650" v="431" actId="14100"/>
          <ac:graphicFrameMkLst>
            <pc:docMk/>
            <pc:sldMk cId="2185385596" sldId="731"/>
            <ac:graphicFrameMk id="2" creationId="{179A38B1-DF67-4081-B79F-197AB901AC16}"/>
          </ac:graphicFrameMkLst>
        </pc:graphicFrameChg>
      </pc:sldChg>
      <pc:sldChg chg="delSp modSp delAnim">
        <pc:chgData name="Richard Nicholas" userId="ee7f9edb-fbca-4f48-9b77-f61c077cef28" providerId="ADAL" clId="{07BA0FF2-DF37-446D-8A35-7018F2D9D9F9}" dt="2022-08-16T06:12:53.330" v="472" actId="207"/>
        <pc:sldMkLst>
          <pc:docMk/>
          <pc:sldMk cId="3572757958" sldId="732"/>
        </pc:sldMkLst>
        <pc:spChg chg="mod">
          <ac:chgData name="Richard Nicholas" userId="ee7f9edb-fbca-4f48-9b77-f61c077cef28" providerId="ADAL" clId="{07BA0FF2-DF37-446D-8A35-7018F2D9D9F9}" dt="2022-08-16T06:12:53.330" v="472" actId="207"/>
          <ac:spMkLst>
            <pc:docMk/>
            <pc:sldMk cId="3572757958" sldId="732"/>
            <ac:spMk id="3" creationId="{87B123DE-CAD8-4C28-9A7B-48C8B02C2383}"/>
          </ac:spMkLst>
        </pc:spChg>
        <pc:spChg chg="del mod">
          <ac:chgData name="Richard Nicholas" userId="ee7f9edb-fbca-4f48-9b77-f61c077cef28" providerId="ADAL" clId="{07BA0FF2-DF37-446D-8A35-7018F2D9D9F9}" dt="2022-08-16T05:31:47.340" v="353" actId="478"/>
          <ac:spMkLst>
            <pc:docMk/>
            <pc:sldMk cId="3572757958" sldId="732"/>
            <ac:spMk id="4" creationId="{21EFF68E-510E-4A90-8F63-43BECA91776B}"/>
          </ac:spMkLst>
        </pc:spChg>
        <pc:spChg chg="del">
          <ac:chgData name="Richard Nicholas" userId="ee7f9edb-fbca-4f48-9b77-f61c077cef28" providerId="ADAL" clId="{07BA0FF2-DF37-446D-8A35-7018F2D9D9F9}" dt="2022-08-16T05:31:52.150" v="354" actId="478"/>
          <ac:spMkLst>
            <pc:docMk/>
            <pc:sldMk cId="3572757958" sldId="732"/>
            <ac:spMk id="5" creationId="{A9237853-6D38-4392-BAEF-E618A70BDCF4}"/>
          </ac:spMkLst>
        </pc:spChg>
      </pc:sldChg>
      <pc:sldChg chg="modSp">
        <pc:chgData name="Richard Nicholas" userId="ee7f9edb-fbca-4f48-9b77-f61c077cef28" providerId="ADAL" clId="{07BA0FF2-DF37-446D-8A35-7018F2D9D9F9}" dt="2022-08-16T05:15:15.580" v="340" actId="113"/>
        <pc:sldMkLst>
          <pc:docMk/>
          <pc:sldMk cId="771757486" sldId="733"/>
        </pc:sldMkLst>
        <pc:spChg chg="mod">
          <ac:chgData name="Richard Nicholas" userId="ee7f9edb-fbca-4f48-9b77-f61c077cef28" providerId="ADAL" clId="{07BA0FF2-DF37-446D-8A35-7018F2D9D9F9}" dt="2022-08-16T05:15:15.580" v="340" actId="113"/>
          <ac:spMkLst>
            <pc:docMk/>
            <pc:sldMk cId="771757486" sldId="733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9-02T05:30:45.616" v="1752"/>
        <pc:sldMkLst>
          <pc:docMk/>
          <pc:sldMk cId="3395529105" sldId="741"/>
        </pc:sldMkLst>
        <pc:spChg chg="mod">
          <ac:chgData name="Richard Nicholas" userId="ee7f9edb-fbca-4f48-9b77-f61c077cef28" providerId="ADAL" clId="{07BA0FF2-DF37-446D-8A35-7018F2D9D9F9}" dt="2022-09-02T05:30:45.616" v="1752"/>
          <ac:spMkLst>
            <pc:docMk/>
            <pc:sldMk cId="3395529105" sldId="741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6T06:33:54.445" v="625" actId="27636"/>
        <pc:sldMkLst>
          <pc:docMk/>
          <pc:sldMk cId="691241043" sldId="743"/>
        </pc:sldMkLst>
        <pc:spChg chg="mod">
          <ac:chgData name="Richard Nicholas" userId="ee7f9edb-fbca-4f48-9b77-f61c077cef28" providerId="ADAL" clId="{07BA0FF2-DF37-446D-8A35-7018F2D9D9F9}" dt="2022-08-16T06:33:54.445" v="625" actId="27636"/>
          <ac:spMkLst>
            <pc:docMk/>
            <pc:sldMk cId="691241043" sldId="743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6T06:32:27.705" v="600" actId="207"/>
        <pc:sldMkLst>
          <pc:docMk/>
          <pc:sldMk cId="1170636281" sldId="744"/>
        </pc:sldMkLst>
        <pc:spChg chg="mod">
          <ac:chgData name="Richard Nicholas" userId="ee7f9edb-fbca-4f48-9b77-f61c077cef28" providerId="ADAL" clId="{07BA0FF2-DF37-446D-8A35-7018F2D9D9F9}" dt="2022-08-16T06:32:27.705" v="600" actId="207"/>
          <ac:spMkLst>
            <pc:docMk/>
            <pc:sldMk cId="1170636281" sldId="744"/>
            <ac:spMk id="3" creationId="{00000000-0000-0000-0000-000000000000}"/>
          </ac:spMkLst>
        </pc:spChg>
        <pc:spChg chg="mod">
          <ac:chgData name="Richard Nicholas" userId="ee7f9edb-fbca-4f48-9b77-f61c077cef28" providerId="ADAL" clId="{07BA0FF2-DF37-446D-8A35-7018F2D9D9F9}" dt="2022-08-16T06:31:57.037" v="594" actId="20577"/>
          <ac:spMkLst>
            <pc:docMk/>
            <pc:sldMk cId="1170636281" sldId="744"/>
            <ac:spMk id="9" creationId="{988E2ED7-57F3-4F49-A492-018884D21837}"/>
          </ac:spMkLst>
        </pc:spChg>
        <pc:spChg chg="mod">
          <ac:chgData name="Richard Nicholas" userId="ee7f9edb-fbca-4f48-9b77-f61c077cef28" providerId="ADAL" clId="{07BA0FF2-DF37-446D-8A35-7018F2D9D9F9}" dt="2022-08-16T06:31:24.275" v="580" actId="14100"/>
          <ac:spMkLst>
            <pc:docMk/>
            <pc:sldMk cId="1170636281" sldId="744"/>
            <ac:spMk id="11" creationId="{F4FD84CF-4CA6-4E62-899B-A17FC4305B15}"/>
          </ac:spMkLst>
        </pc:spChg>
      </pc:sldChg>
      <pc:sldChg chg="modSp">
        <pc:chgData name="Richard Nicholas" userId="ee7f9edb-fbca-4f48-9b77-f61c077cef28" providerId="ADAL" clId="{07BA0FF2-DF37-446D-8A35-7018F2D9D9F9}" dt="2022-09-02T05:19:50.134" v="1706" actId="13926"/>
        <pc:sldMkLst>
          <pc:docMk/>
          <pc:sldMk cId="2704167967" sldId="747"/>
        </pc:sldMkLst>
        <pc:spChg chg="mod">
          <ac:chgData name="Richard Nicholas" userId="ee7f9edb-fbca-4f48-9b77-f61c077cef28" providerId="ADAL" clId="{07BA0FF2-DF37-446D-8A35-7018F2D9D9F9}" dt="2022-09-02T05:19:50.134" v="1706" actId="13926"/>
          <ac:spMkLst>
            <pc:docMk/>
            <pc:sldMk cId="2704167967" sldId="747"/>
            <ac:spMk id="2" creationId="{98B1024A-11B2-43A9-B693-E54E5D4DF93D}"/>
          </ac:spMkLst>
        </pc:spChg>
        <pc:spChg chg="mod">
          <ac:chgData name="Richard Nicholas" userId="ee7f9edb-fbca-4f48-9b77-f61c077cef28" providerId="ADAL" clId="{07BA0FF2-DF37-446D-8A35-7018F2D9D9F9}" dt="2022-09-02T05:05:16.589" v="1267" actId="20577"/>
          <ac:spMkLst>
            <pc:docMk/>
            <pc:sldMk cId="2704167967" sldId="747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9-02T05:59:02.733" v="1760" actId="20577"/>
        <pc:sldMkLst>
          <pc:docMk/>
          <pc:sldMk cId="995643647" sldId="749"/>
        </pc:sldMkLst>
        <pc:spChg chg="mod">
          <ac:chgData name="Richard Nicholas" userId="ee7f9edb-fbca-4f48-9b77-f61c077cef28" providerId="ADAL" clId="{07BA0FF2-DF37-446D-8A35-7018F2D9D9F9}" dt="2022-09-02T05:59:02.733" v="1760" actId="20577"/>
          <ac:spMkLst>
            <pc:docMk/>
            <pc:sldMk cId="995643647" sldId="749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9-02T05:24:45.953" v="1747"/>
        <pc:sldMkLst>
          <pc:docMk/>
          <pc:sldMk cId="4082576037" sldId="751"/>
        </pc:sldMkLst>
        <pc:spChg chg="mod">
          <ac:chgData name="Richard Nicholas" userId="ee7f9edb-fbca-4f48-9b77-f61c077cef28" providerId="ADAL" clId="{07BA0FF2-DF37-446D-8A35-7018F2D9D9F9}" dt="2022-09-02T05:24:45.953" v="1747"/>
          <ac:spMkLst>
            <pc:docMk/>
            <pc:sldMk cId="4082576037" sldId="751"/>
            <ac:spMk id="3" creationId="{00000000-0000-0000-0000-000000000000}"/>
          </ac:spMkLst>
        </pc:spChg>
        <pc:spChg chg="mod">
          <ac:chgData name="Richard Nicholas" userId="ee7f9edb-fbca-4f48-9b77-f61c077cef28" providerId="ADAL" clId="{07BA0FF2-DF37-446D-8A35-7018F2D9D9F9}" dt="2022-09-02T05:13:54.810" v="1602" actId="14100"/>
          <ac:spMkLst>
            <pc:docMk/>
            <pc:sldMk cId="4082576037" sldId="751"/>
            <ac:spMk id="4" creationId="{D5534C32-4D51-4176-8154-1E64F3914A10}"/>
          </ac:spMkLst>
        </pc:spChg>
        <pc:spChg chg="mod">
          <ac:chgData name="Richard Nicholas" userId="ee7f9edb-fbca-4f48-9b77-f61c077cef28" providerId="ADAL" clId="{07BA0FF2-DF37-446D-8A35-7018F2D9D9F9}" dt="2022-09-02T05:20:51.648" v="1735" actId="20577"/>
          <ac:spMkLst>
            <pc:docMk/>
            <pc:sldMk cId="4082576037" sldId="751"/>
            <ac:spMk id="5" creationId="{593A340A-62D6-4D2B-9FE8-AE73F0FE67CE}"/>
          </ac:spMkLst>
        </pc:spChg>
        <pc:spChg chg="mod">
          <ac:chgData name="Richard Nicholas" userId="ee7f9edb-fbca-4f48-9b77-f61c077cef28" providerId="ADAL" clId="{07BA0FF2-DF37-446D-8A35-7018F2D9D9F9}" dt="2022-09-02T05:15:17.812" v="1652" actId="14100"/>
          <ac:spMkLst>
            <pc:docMk/>
            <pc:sldMk cId="4082576037" sldId="751"/>
            <ac:spMk id="6" creationId="{981CD59F-3500-4D7E-93EE-C2911A87EEA8}"/>
          </ac:spMkLst>
        </pc:spChg>
      </pc:sldChg>
      <pc:sldChg chg="addSp modSp modAnim">
        <pc:chgData name="Richard Nicholas" userId="ee7f9edb-fbca-4f48-9b77-f61c077cef28" providerId="ADAL" clId="{07BA0FF2-DF37-446D-8A35-7018F2D9D9F9}" dt="2022-09-02T05:54:12.247" v="1757"/>
        <pc:sldMkLst>
          <pc:docMk/>
          <pc:sldMk cId="1353561231" sldId="752"/>
        </pc:sldMkLst>
        <pc:spChg chg="mod">
          <ac:chgData name="Richard Nicholas" userId="ee7f9edb-fbca-4f48-9b77-f61c077cef28" providerId="ADAL" clId="{07BA0FF2-DF37-446D-8A35-7018F2D9D9F9}" dt="2022-09-02T05:32:33.476" v="1756"/>
          <ac:spMkLst>
            <pc:docMk/>
            <pc:sldMk cId="1353561231" sldId="752"/>
            <ac:spMk id="3" creationId="{00000000-0000-0000-0000-000000000000}"/>
          </ac:spMkLst>
        </pc:spChg>
        <pc:spChg chg="mod">
          <ac:chgData name="Richard Nicholas" userId="ee7f9edb-fbca-4f48-9b77-f61c077cef28" providerId="ADAL" clId="{07BA0FF2-DF37-446D-8A35-7018F2D9D9F9}" dt="2022-08-16T06:59:52.416" v="842" actId="14100"/>
          <ac:spMkLst>
            <pc:docMk/>
            <pc:sldMk cId="1353561231" sldId="752"/>
            <ac:spMk id="4" creationId="{D5534C32-4D51-4176-8154-1E64F3914A10}"/>
          </ac:spMkLst>
        </pc:spChg>
        <pc:spChg chg="add mod">
          <ac:chgData name="Richard Nicholas" userId="ee7f9edb-fbca-4f48-9b77-f61c077cef28" providerId="ADAL" clId="{07BA0FF2-DF37-446D-8A35-7018F2D9D9F9}" dt="2022-08-16T07:00:46.161" v="890" actId="1076"/>
          <ac:spMkLst>
            <pc:docMk/>
            <pc:sldMk cId="1353561231" sldId="752"/>
            <ac:spMk id="5" creationId="{140A3986-E7FB-4A1B-87F6-D6992AAB4CFF}"/>
          </ac:spMkLst>
        </pc:spChg>
        <pc:spChg chg="mod">
          <ac:chgData name="Richard Nicholas" userId="ee7f9edb-fbca-4f48-9b77-f61c077cef28" providerId="ADAL" clId="{07BA0FF2-DF37-446D-8A35-7018F2D9D9F9}" dt="2022-08-16T06:58:42.980" v="829" actId="20577"/>
          <ac:spMkLst>
            <pc:docMk/>
            <pc:sldMk cId="1353561231" sldId="752"/>
            <ac:spMk id="6" creationId="{12A28D28-014D-4160-88D7-AD248949BA72}"/>
          </ac:spMkLst>
        </pc:spChg>
      </pc:sldChg>
      <pc:sldChg chg="modSp">
        <pc:chgData name="Richard Nicholas" userId="ee7f9edb-fbca-4f48-9b77-f61c077cef28" providerId="ADAL" clId="{07BA0FF2-DF37-446D-8A35-7018F2D9D9F9}" dt="2022-08-16T07:24:24.885" v="976" actId="20577"/>
        <pc:sldMkLst>
          <pc:docMk/>
          <pc:sldMk cId="1662781707" sldId="753"/>
        </pc:sldMkLst>
        <pc:spChg chg="mod">
          <ac:chgData name="Richard Nicholas" userId="ee7f9edb-fbca-4f48-9b77-f61c077cef28" providerId="ADAL" clId="{07BA0FF2-DF37-446D-8A35-7018F2D9D9F9}" dt="2022-08-16T07:24:24.885" v="976" actId="20577"/>
          <ac:spMkLst>
            <pc:docMk/>
            <pc:sldMk cId="1662781707" sldId="753"/>
            <ac:spMk id="4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7T00:23:59.752" v="1135" actId="20577"/>
        <pc:sldMkLst>
          <pc:docMk/>
          <pc:sldMk cId="98553351" sldId="754"/>
        </pc:sldMkLst>
        <pc:spChg chg="mod">
          <ac:chgData name="Richard Nicholas" userId="ee7f9edb-fbca-4f48-9b77-f61c077cef28" providerId="ADAL" clId="{07BA0FF2-DF37-446D-8A35-7018F2D9D9F9}" dt="2022-08-17T00:23:59.752" v="1135" actId="20577"/>
          <ac:spMkLst>
            <pc:docMk/>
            <pc:sldMk cId="98553351" sldId="754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6T08:08:58.452" v="997" actId="20577"/>
        <pc:sldMkLst>
          <pc:docMk/>
          <pc:sldMk cId="2542964667" sldId="755"/>
        </pc:sldMkLst>
        <pc:spChg chg="mod">
          <ac:chgData name="Richard Nicholas" userId="ee7f9edb-fbca-4f48-9b77-f61c077cef28" providerId="ADAL" clId="{07BA0FF2-DF37-446D-8A35-7018F2D9D9F9}" dt="2022-08-16T08:08:58.452" v="997" actId="20577"/>
          <ac:spMkLst>
            <pc:docMk/>
            <pc:sldMk cId="2542964667" sldId="755"/>
            <ac:spMk id="3" creationId="{00000000-0000-0000-0000-000000000000}"/>
          </ac:spMkLst>
        </pc:spChg>
      </pc:sldChg>
      <pc:sldChg chg="modSp">
        <pc:chgData name="Richard Nicholas" userId="ee7f9edb-fbca-4f48-9b77-f61c077cef28" providerId="ADAL" clId="{07BA0FF2-DF37-446D-8A35-7018F2D9D9F9}" dt="2022-08-17T00:22:30.054" v="1124"/>
        <pc:sldMkLst>
          <pc:docMk/>
          <pc:sldMk cId="762553724" sldId="757"/>
        </pc:sldMkLst>
        <pc:spChg chg="mod">
          <ac:chgData name="Richard Nicholas" userId="ee7f9edb-fbca-4f48-9b77-f61c077cef28" providerId="ADAL" clId="{07BA0FF2-DF37-446D-8A35-7018F2D9D9F9}" dt="2022-08-16T06:25:09.946" v="535" actId="1035"/>
          <ac:spMkLst>
            <pc:docMk/>
            <pc:sldMk cId="762553724" sldId="757"/>
            <ac:spMk id="2" creationId="{2BA8105F-E5F0-41B8-BCC1-D58B8376C3BF}"/>
          </ac:spMkLst>
        </pc:spChg>
        <pc:spChg chg="mod">
          <ac:chgData name="Richard Nicholas" userId="ee7f9edb-fbca-4f48-9b77-f61c077cef28" providerId="ADAL" clId="{07BA0FF2-DF37-446D-8A35-7018F2D9D9F9}" dt="2022-08-16T06:25:21.222" v="538" actId="113"/>
          <ac:spMkLst>
            <pc:docMk/>
            <pc:sldMk cId="762553724" sldId="757"/>
            <ac:spMk id="3" creationId="{00000000-0000-0000-0000-000000000000}"/>
          </ac:spMkLst>
        </pc:spChg>
        <pc:spChg chg="mod">
          <ac:chgData name="Richard Nicholas" userId="ee7f9edb-fbca-4f48-9b77-f61c077cef28" providerId="ADAL" clId="{07BA0FF2-DF37-446D-8A35-7018F2D9D9F9}" dt="2022-08-16T06:25:09.946" v="535" actId="1035"/>
          <ac:spMkLst>
            <pc:docMk/>
            <pc:sldMk cId="762553724" sldId="757"/>
            <ac:spMk id="5" creationId="{8BD66F63-D5BA-4FC4-93FF-3482EEC413BE}"/>
          </ac:spMkLst>
        </pc:spChg>
        <pc:spChg chg="mod">
          <ac:chgData name="Richard Nicholas" userId="ee7f9edb-fbca-4f48-9b77-f61c077cef28" providerId="ADAL" clId="{07BA0FF2-DF37-446D-8A35-7018F2D9D9F9}" dt="2022-08-16T06:25:09.946" v="535" actId="1035"/>
          <ac:spMkLst>
            <pc:docMk/>
            <pc:sldMk cId="762553724" sldId="757"/>
            <ac:spMk id="11" creationId="{2115ED4C-E719-4EBE-B353-73265B8FA924}"/>
          </ac:spMkLst>
        </pc:spChg>
        <pc:spChg chg="mod">
          <ac:chgData name="Richard Nicholas" userId="ee7f9edb-fbca-4f48-9b77-f61c077cef28" providerId="ADAL" clId="{07BA0FF2-DF37-446D-8A35-7018F2D9D9F9}" dt="2022-08-16T06:25:09.946" v="535" actId="1035"/>
          <ac:spMkLst>
            <pc:docMk/>
            <pc:sldMk cId="762553724" sldId="757"/>
            <ac:spMk id="12" creationId="{735AAEA5-33EA-4263-AA7F-A013BD4538CD}"/>
          </ac:spMkLst>
        </pc:spChg>
        <pc:spChg chg="mod">
          <ac:chgData name="Richard Nicholas" userId="ee7f9edb-fbca-4f48-9b77-f61c077cef28" providerId="ADAL" clId="{07BA0FF2-DF37-446D-8A35-7018F2D9D9F9}" dt="2022-08-16T06:25:09.946" v="535" actId="1035"/>
          <ac:spMkLst>
            <pc:docMk/>
            <pc:sldMk cId="762553724" sldId="757"/>
            <ac:spMk id="13" creationId="{4AD41B88-4A8F-441A-AD02-12DCB0DD47A9}"/>
          </ac:spMkLst>
        </pc:spChg>
        <pc:spChg chg="mod">
          <ac:chgData name="Richard Nicholas" userId="ee7f9edb-fbca-4f48-9b77-f61c077cef28" providerId="ADAL" clId="{07BA0FF2-DF37-446D-8A35-7018F2D9D9F9}" dt="2022-08-17T00:22:22.846" v="1123" actId="1076"/>
          <ac:spMkLst>
            <pc:docMk/>
            <pc:sldMk cId="762553724" sldId="757"/>
            <ac:spMk id="14" creationId="{CB67C040-1202-44D8-85C5-1BC9958BEFC1}"/>
          </ac:spMkLst>
        </pc:spChg>
        <pc:graphicFrameChg chg="mod modGraphic">
          <ac:chgData name="Richard Nicholas" userId="ee7f9edb-fbca-4f48-9b77-f61c077cef28" providerId="ADAL" clId="{07BA0FF2-DF37-446D-8A35-7018F2D9D9F9}" dt="2022-08-17T00:22:30.054" v="1124"/>
          <ac:graphicFrameMkLst>
            <pc:docMk/>
            <pc:sldMk cId="762553724" sldId="757"/>
            <ac:graphicFrameMk id="4" creationId="{B2EC6F7F-9417-4BBD-B2F2-9259226D7D1B}"/>
          </ac:graphicFrameMkLst>
        </pc:graphicFrameChg>
      </pc:sldChg>
      <pc:sldChg chg="modSp">
        <pc:chgData name="Richard Nicholas" userId="ee7f9edb-fbca-4f48-9b77-f61c077cef28" providerId="ADAL" clId="{07BA0FF2-DF37-446D-8A35-7018F2D9D9F9}" dt="2022-08-16T07:20:24.929" v="944" actId="313"/>
        <pc:sldMkLst>
          <pc:docMk/>
          <pc:sldMk cId="4045748695" sldId="758"/>
        </pc:sldMkLst>
        <pc:spChg chg="mod">
          <ac:chgData name="Richard Nicholas" userId="ee7f9edb-fbca-4f48-9b77-f61c077cef28" providerId="ADAL" clId="{07BA0FF2-DF37-446D-8A35-7018F2D9D9F9}" dt="2022-08-16T07:20:24.929" v="944" actId="313"/>
          <ac:spMkLst>
            <pc:docMk/>
            <pc:sldMk cId="4045748695" sldId="758"/>
            <ac:spMk id="3" creationId="{87B123DE-CAD8-4C28-9A7B-48C8B02C2383}"/>
          </ac:spMkLst>
        </pc:spChg>
      </pc:sldChg>
      <pc:sldChg chg="addSp modSp modAnim">
        <pc:chgData name="Richard Nicholas" userId="ee7f9edb-fbca-4f48-9b77-f61c077cef28" providerId="ADAL" clId="{07BA0FF2-DF37-446D-8A35-7018F2D9D9F9}" dt="2022-08-17T00:21:47.803" v="1096" actId="207"/>
        <pc:sldMkLst>
          <pc:docMk/>
          <pc:sldMk cId="3176378352" sldId="759"/>
        </pc:sldMkLst>
        <pc:spChg chg="mod">
          <ac:chgData name="Richard Nicholas" userId="ee7f9edb-fbca-4f48-9b77-f61c077cef28" providerId="ADAL" clId="{07BA0FF2-DF37-446D-8A35-7018F2D9D9F9}" dt="2022-08-16T06:14:08.021" v="478" actId="207"/>
          <ac:spMkLst>
            <pc:docMk/>
            <pc:sldMk cId="3176378352" sldId="759"/>
            <ac:spMk id="3" creationId="{87B123DE-CAD8-4C28-9A7B-48C8B02C2383}"/>
          </ac:spMkLst>
        </pc:spChg>
        <pc:spChg chg="add mod">
          <ac:chgData name="Richard Nicholas" userId="ee7f9edb-fbca-4f48-9b77-f61c077cef28" providerId="ADAL" clId="{07BA0FF2-DF37-446D-8A35-7018F2D9D9F9}" dt="2022-08-17T00:21:47.803" v="1096" actId="207"/>
          <ac:spMkLst>
            <pc:docMk/>
            <pc:sldMk cId="3176378352" sldId="759"/>
            <ac:spMk id="4" creationId="{E87C586D-98B8-4A5A-BACA-F16537AFB1D5}"/>
          </ac:spMkLst>
        </pc:spChg>
      </pc:sldChg>
    </pc:docChg>
  </pc:docChgLst>
  <pc:docChgLst>
    <pc:chgData name="Richard Nicholas" userId="ee7f9edb-fbca-4f48-9b77-f61c077cef28" providerId="ADAL" clId="{3DAC960A-5D0D-6B4A-9F8A-16C7BE909579}"/>
    <pc:docChg chg="custSel modSld">
      <pc:chgData name="Richard Nicholas" userId="ee7f9edb-fbca-4f48-9b77-f61c077cef28" providerId="ADAL" clId="{3DAC960A-5D0D-6B4A-9F8A-16C7BE909579}" dt="2022-10-16T07:23:56.537" v="218"/>
      <pc:docMkLst>
        <pc:docMk/>
      </pc:docMkLst>
      <pc:sldChg chg="addSp modSp mod modAnim">
        <pc:chgData name="Richard Nicholas" userId="ee7f9edb-fbca-4f48-9b77-f61c077cef28" providerId="ADAL" clId="{3DAC960A-5D0D-6B4A-9F8A-16C7BE909579}" dt="2022-10-16T07:23:56.537" v="218"/>
        <pc:sldMkLst>
          <pc:docMk/>
          <pc:sldMk cId="2185385596" sldId="731"/>
        </pc:sldMkLst>
        <pc:spChg chg="add mod">
          <ac:chgData name="Richard Nicholas" userId="ee7f9edb-fbca-4f48-9b77-f61c077cef28" providerId="ADAL" clId="{3DAC960A-5D0D-6B4A-9F8A-16C7BE909579}" dt="2022-10-16T07:23:18.807" v="213" actId="14100"/>
          <ac:spMkLst>
            <pc:docMk/>
            <pc:sldMk cId="2185385596" sldId="731"/>
            <ac:spMk id="4" creationId="{739C4600-D5A2-5663-2B93-72C16C1A73C9}"/>
          </ac:spMkLst>
        </pc:spChg>
      </pc:sldChg>
      <pc:sldChg chg="addSp modSp mod">
        <pc:chgData name="Richard Nicholas" userId="ee7f9edb-fbca-4f48-9b77-f61c077cef28" providerId="ADAL" clId="{3DAC960A-5D0D-6B4A-9F8A-16C7BE909579}" dt="2022-10-09T03:24:41.698" v="122" actId="255"/>
        <pc:sldMkLst>
          <pc:docMk/>
          <pc:sldMk cId="98553351" sldId="754"/>
        </pc:sldMkLst>
        <pc:spChg chg="add mod">
          <ac:chgData name="Richard Nicholas" userId="ee7f9edb-fbca-4f48-9b77-f61c077cef28" providerId="ADAL" clId="{3DAC960A-5D0D-6B4A-9F8A-16C7BE909579}" dt="2022-10-09T03:24:41.698" v="122" actId="255"/>
          <ac:spMkLst>
            <pc:docMk/>
            <pc:sldMk cId="98553351" sldId="754"/>
            <ac:spMk id="2" creationId="{A35C807E-9E85-B1E7-22E3-0B93FD084D03}"/>
          </ac:spMkLst>
        </pc:spChg>
        <pc:spChg chg="mod">
          <ac:chgData name="Richard Nicholas" userId="ee7f9edb-fbca-4f48-9b77-f61c077cef28" providerId="ADAL" clId="{3DAC960A-5D0D-6B4A-9F8A-16C7BE909579}" dt="2022-10-09T03:20:38.151" v="4" actId="14100"/>
          <ac:spMkLst>
            <pc:docMk/>
            <pc:sldMk cId="98553351" sldId="754"/>
            <ac:spMk id="3" creationId="{00000000-0000-0000-0000-000000000000}"/>
          </ac:spMkLst>
        </pc:spChg>
      </pc:sldChg>
    </pc:docChg>
  </pc:docChgLst>
  <pc:docChgLst>
    <pc:chgData name="Richard Nicholas" userId="ee7f9edb-fbca-4f48-9b77-f61c077cef28" providerId="ADAL" clId="{ECBBC6CC-0309-4598-824D-8CA78AB76800}"/>
    <pc:docChg chg="undo custSel addSld delSld modSld sldOrd">
      <pc:chgData name="Richard Nicholas" userId="ee7f9edb-fbca-4f48-9b77-f61c077cef28" providerId="ADAL" clId="{ECBBC6CC-0309-4598-824D-8CA78AB76800}" dt="2022-07-19T06:19:33.986" v="9569" actId="20577"/>
      <pc:docMkLst>
        <pc:docMk/>
      </pc:docMkLst>
      <pc:sldChg chg="modSp">
        <pc:chgData name="Richard Nicholas" userId="ee7f9edb-fbca-4f48-9b77-f61c077cef28" providerId="ADAL" clId="{ECBBC6CC-0309-4598-824D-8CA78AB76800}" dt="2022-07-18T01:02:21.959" v="1" actId="20577"/>
        <pc:sldMkLst>
          <pc:docMk/>
          <pc:sldMk cId="3591253896" sldId="313"/>
        </pc:sldMkLst>
        <pc:spChg chg="mod">
          <ac:chgData name="Richard Nicholas" userId="ee7f9edb-fbca-4f48-9b77-f61c077cef28" providerId="ADAL" clId="{ECBBC6CC-0309-4598-824D-8CA78AB76800}" dt="2022-07-18T01:02:21.959" v="1" actId="20577"/>
          <ac:spMkLst>
            <pc:docMk/>
            <pc:sldMk cId="3591253896" sldId="313"/>
            <ac:spMk id="8" creationId="{00000000-0000-0000-0000-000000000000}"/>
          </ac:spMkLst>
        </pc:spChg>
      </pc:sldChg>
      <pc:sldChg chg="modSp">
        <pc:chgData name="Richard Nicholas" userId="ee7f9edb-fbca-4f48-9b77-f61c077cef28" providerId="ADAL" clId="{ECBBC6CC-0309-4598-824D-8CA78AB76800}" dt="2022-07-18T07:35:48.933" v="4612" actId="20577"/>
        <pc:sldMkLst>
          <pc:docMk/>
          <pc:sldMk cId="1623578205" sldId="661"/>
        </pc:sldMkLst>
        <pc:spChg chg="mod">
          <ac:chgData name="Richard Nicholas" userId="ee7f9edb-fbca-4f48-9b77-f61c077cef28" providerId="ADAL" clId="{ECBBC6CC-0309-4598-824D-8CA78AB76800}" dt="2022-07-18T07:35:48.933" v="4612" actId="20577"/>
          <ac:spMkLst>
            <pc:docMk/>
            <pc:sldMk cId="1623578205" sldId="661"/>
            <ac:spMk id="3" creationId="{00000000-0000-0000-0000-000000000000}"/>
          </ac:spMkLst>
        </pc:spChg>
      </pc:sldChg>
      <pc:sldChg chg="addSp delSp modSp modAnim">
        <pc:chgData name="Richard Nicholas" userId="ee7f9edb-fbca-4f48-9b77-f61c077cef28" providerId="ADAL" clId="{ECBBC6CC-0309-4598-824D-8CA78AB76800}" dt="2022-07-19T05:53:30.283" v="8712" actId="14100"/>
        <pc:sldMkLst>
          <pc:docMk/>
          <pc:sldMk cId="892475997" sldId="684"/>
        </pc:sldMkLst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2" creationId="{309FEB32-E2E9-496F-B17D-5A4985013A4C}"/>
          </ac:spMkLst>
        </pc:spChg>
        <pc:spChg chg="mod">
          <ac:chgData name="Richard Nicholas" userId="ee7f9edb-fbca-4f48-9b77-f61c077cef28" providerId="ADAL" clId="{ECBBC6CC-0309-4598-824D-8CA78AB76800}" dt="2022-07-19T05:53:30.283" v="8712" actId="14100"/>
          <ac:spMkLst>
            <pc:docMk/>
            <pc:sldMk cId="892475997" sldId="684"/>
            <ac:spMk id="3" creationId="{00000000-0000-0000-0000-000000000000}"/>
          </ac:spMkLst>
        </pc:spChg>
        <pc:spChg chg="add mod">
          <ac:chgData name="Richard Nicholas" userId="ee7f9edb-fbca-4f48-9b77-f61c077cef28" providerId="ADAL" clId="{ECBBC6CC-0309-4598-824D-8CA78AB76800}" dt="2022-07-18T01:40:56.390" v="939" actId="207"/>
          <ac:spMkLst>
            <pc:docMk/>
            <pc:sldMk cId="892475997" sldId="684"/>
            <ac:spMk id="4" creationId="{3306C6AA-1841-4574-B7DF-5799BA563CD6}"/>
          </ac:spMkLst>
        </pc:spChg>
        <pc:spChg chg="add del">
          <ac:chgData name="Richard Nicholas" userId="ee7f9edb-fbca-4f48-9b77-f61c077cef28" providerId="ADAL" clId="{ECBBC6CC-0309-4598-824D-8CA78AB76800}" dt="2022-07-18T01:39:21.677" v="879"/>
          <ac:spMkLst>
            <pc:docMk/>
            <pc:sldMk cId="892475997" sldId="684"/>
            <ac:spMk id="5" creationId="{170F580C-A1BA-40A5-B0CE-75E53D36645A}"/>
          </ac:spMkLst>
        </pc:spChg>
        <pc:spChg chg="mod">
          <ac:chgData name="Richard Nicholas" userId="ee7f9edb-fbca-4f48-9b77-f61c077cef28" providerId="ADAL" clId="{ECBBC6CC-0309-4598-824D-8CA78AB76800}" dt="2022-07-18T02:43:16.035" v="1710" actId="20577"/>
          <ac:spMkLst>
            <pc:docMk/>
            <pc:sldMk cId="892475997" sldId="684"/>
            <ac:spMk id="7" creationId="{00000000-0000-0000-0000-000000000000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1" creationId="{91C96F96-F1C1-4935-A768-EB79AC04B26E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2" creationId="{D6725717-8487-4090-BB67-803A8416DE16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3" creationId="{6DBFB35F-87A0-4ED5-A611-FFDFABB76714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4" creationId="{7C81166C-D640-4F0D-87C8-D4AF3262A5AA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5" creationId="{8407B958-1CEF-4F43-9C3C-84EE917A82A6}"/>
          </ac:spMkLst>
        </pc:spChg>
        <pc:spChg chg="del">
          <ac:chgData name="Richard Nicholas" userId="ee7f9edb-fbca-4f48-9b77-f61c077cef28" providerId="ADAL" clId="{ECBBC6CC-0309-4598-824D-8CA78AB76800}" dt="2022-07-18T01:29:19.190" v="731" actId="478"/>
          <ac:spMkLst>
            <pc:docMk/>
            <pc:sldMk cId="892475997" sldId="684"/>
            <ac:spMk id="16" creationId="{58235AE6-5F62-41A4-AD09-A5E6E23BF5BE}"/>
          </ac:spMkLst>
        </pc:spChg>
        <pc:spChg chg="add mod">
          <ac:chgData name="Richard Nicholas" userId="ee7f9edb-fbca-4f48-9b77-f61c077cef28" providerId="ADAL" clId="{ECBBC6CC-0309-4598-824D-8CA78AB76800}" dt="2022-07-18T07:47:14.264" v="4614" actId="20577"/>
          <ac:spMkLst>
            <pc:docMk/>
            <pc:sldMk cId="892475997" sldId="684"/>
            <ac:spMk id="17" creationId="{5B12B696-B204-4473-8C59-AB1DBD64AA31}"/>
          </ac:spMkLst>
        </pc:spChg>
        <pc:spChg chg="add mod">
          <ac:chgData name="Richard Nicholas" userId="ee7f9edb-fbca-4f48-9b77-f61c077cef28" providerId="ADAL" clId="{ECBBC6CC-0309-4598-824D-8CA78AB76800}" dt="2022-07-18T01:41:29.865" v="942" actId="207"/>
          <ac:spMkLst>
            <pc:docMk/>
            <pc:sldMk cId="892475997" sldId="684"/>
            <ac:spMk id="18" creationId="{2BA82F89-0293-4573-A806-9833ECFD5B32}"/>
          </ac:spMkLst>
        </pc:spChg>
        <pc:spChg chg="add mod">
          <ac:chgData name="Richard Nicholas" userId="ee7f9edb-fbca-4f48-9b77-f61c077cef28" providerId="ADAL" clId="{ECBBC6CC-0309-4598-824D-8CA78AB76800}" dt="2022-07-18T01:41:18.354" v="941" actId="207"/>
          <ac:spMkLst>
            <pc:docMk/>
            <pc:sldMk cId="892475997" sldId="684"/>
            <ac:spMk id="19" creationId="{58CCEEF0-0A5A-4B4D-A580-9912C737676E}"/>
          </ac:spMkLst>
        </pc:spChg>
        <pc:spChg chg="add mod">
          <ac:chgData name="Richard Nicholas" userId="ee7f9edb-fbca-4f48-9b77-f61c077cef28" providerId="ADAL" clId="{ECBBC6CC-0309-4598-824D-8CA78AB76800}" dt="2022-07-18T01:41:13.594" v="940" actId="207"/>
          <ac:spMkLst>
            <pc:docMk/>
            <pc:sldMk cId="892475997" sldId="684"/>
            <ac:spMk id="20" creationId="{D2BA407B-B36B-4671-BF21-1A51D35D2104}"/>
          </ac:spMkLst>
        </pc:spChg>
        <pc:spChg chg="add del mod">
          <ac:chgData name="Richard Nicholas" userId="ee7f9edb-fbca-4f48-9b77-f61c077cef28" providerId="ADAL" clId="{ECBBC6CC-0309-4598-824D-8CA78AB76800}" dt="2022-07-18T01:39:26.846" v="880" actId="478"/>
          <ac:spMkLst>
            <pc:docMk/>
            <pc:sldMk cId="892475997" sldId="684"/>
            <ac:spMk id="21" creationId="{EBF02DE8-D7A4-4DAB-905C-6B324D11B2D8}"/>
          </ac:spMkLst>
        </pc:spChg>
        <pc:spChg chg="add del mod">
          <ac:chgData name="Richard Nicholas" userId="ee7f9edb-fbca-4f48-9b77-f61c077cef28" providerId="ADAL" clId="{ECBBC6CC-0309-4598-824D-8CA78AB76800}" dt="2022-07-18T01:39:20.110" v="877"/>
          <ac:spMkLst>
            <pc:docMk/>
            <pc:sldMk cId="892475997" sldId="684"/>
            <ac:spMk id="22" creationId="{4A5EA61C-1797-453B-9C2F-F5C8D7D54C41}"/>
          </ac:spMkLst>
        </pc:spChg>
      </pc:sldChg>
      <pc:sldChg chg="modSp">
        <pc:chgData name="Richard Nicholas" userId="ee7f9edb-fbca-4f48-9b77-f61c077cef28" providerId="ADAL" clId="{ECBBC6CC-0309-4598-824D-8CA78AB76800}" dt="2022-07-18T01:13:18.126" v="532" actId="20577"/>
        <pc:sldMkLst>
          <pc:docMk/>
          <pc:sldMk cId="659983818" sldId="724"/>
        </pc:sldMkLst>
        <pc:spChg chg="mod">
          <ac:chgData name="Richard Nicholas" userId="ee7f9edb-fbca-4f48-9b77-f61c077cef28" providerId="ADAL" clId="{ECBBC6CC-0309-4598-824D-8CA78AB76800}" dt="2022-07-18T01:13:18.126" v="532" actId="20577"/>
          <ac:spMkLst>
            <pc:docMk/>
            <pc:sldMk cId="659983818" sldId="724"/>
            <ac:spMk id="4" creationId="{00000000-0000-0000-0000-000000000000}"/>
          </ac:spMkLst>
        </pc:spChg>
      </pc:sldChg>
      <pc:sldChg chg="addSp delSp modSp add setBg modAnim">
        <pc:chgData name="Richard Nicholas" userId="ee7f9edb-fbca-4f48-9b77-f61c077cef28" providerId="ADAL" clId="{ECBBC6CC-0309-4598-824D-8CA78AB76800}" dt="2022-07-18T02:52:16.698" v="2114" actId="20577"/>
        <pc:sldMkLst>
          <pc:docMk/>
          <pc:sldMk cId="3823759142" sldId="725"/>
        </pc:sldMkLst>
        <pc:spChg chg="add mod">
          <ac:chgData name="Richard Nicholas" userId="ee7f9edb-fbca-4f48-9b77-f61c077cef28" providerId="ADAL" clId="{ECBBC6CC-0309-4598-824D-8CA78AB76800}" dt="2022-07-18T01:49:46.014" v="991" actId="1035"/>
          <ac:spMkLst>
            <pc:docMk/>
            <pc:sldMk cId="3823759142" sldId="725"/>
            <ac:spMk id="2" creationId="{6CDD3CEA-80E7-461C-A3E1-ECC5BB62A95A}"/>
          </ac:spMkLst>
        </pc:spChg>
        <pc:spChg chg="add mod">
          <ac:chgData name="Richard Nicholas" userId="ee7f9edb-fbca-4f48-9b77-f61c077cef28" providerId="ADAL" clId="{ECBBC6CC-0309-4598-824D-8CA78AB76800}" dt="2022-07-18T01:49:46.014" v="991" actId="1035"/>
          <ac:spMkLst>
            <pc:docMk/>
            <pc:sldMk cId="3823759142" sldId="725"/>
            <ac:spMk id="3" creationId="{82B8C552-D270-40E2-B4A2-468088BB1B38}"/>
          </ac:spMkLst>
        </pc:spChg>
        <pc:spChg chg="add mod">
          <ac:chgData name="Richard Nicholas" userId="ee7f9edb-fbca-4f48-9b77-f61c077cef28" providerId="ADAL" clId="{ECBBC6CC-0309-4598-824D-8CA78AB76800}" dt="2022-07-18T01:49:46.014" v="991" actId="1035"/>
          <ac:spMkLst>
            <pc:docMk/>
            <pc:sldMk cId="3823759142" sldId="725"/>
            <ac:spMk id="4" creationId="{EDF156CD-D72E-4193-B58A-AA72BD560A54}"/>
          </ac:spMkLst>
        </pc:spChg>
        <pc:spChg chg="add mod">
          <ac:chgData name="Richard Nicholas" userId="ee7f9edb-fbca-4f48-9b77-f61c077cef28" providerId="ADAL" clId="{ECBBC6CC-0309-4598-824D-8CA78AB76800}" dt="2022-07-18T01:49:46.014" v="991" actId="1035"/>
          <ac:spMkLst>
            <pc:docMk/>
            <pc:sldMk cId="3823759142" sldId="725"/>
            <ac:spMk id="5" creationId="{EE1ADB9B-5459-4CD5-A63B-BFB501E5BBE2}"/>
          </ac:spMkLst>
        </pc:spChg>
        <pc:spChg chg="add mod">
          <ac:chgData name="Richard Nicholas" userId="ee7f9edb-fbca-4f48-9b77-f61c077cef28" providerId="ADAL" clId="{ECBBC6CC-0309-4598-824D-8CA78AB76800}" dt="2022-07-18T01:49:46.014" v="991" actId="1035"/>
          <ac:spMkLst>
            <pc:docMk/>
            <pc:sldMk cId="3823759142" sldId="725"/>
            <ac:spMk id="6" creationId="{D33B4D38-9821-4D3F-9F8C-66220E55AF45}"/>
          </ac:spMkLst>
        </pc:spChg>
        <pc:spChg chg="add mod">
          <ac:chgData name="Richard Nicholas" userId="ee7f9edb-fbca-4f48-9b77-f61c077cef28" providerId="ADAL" clId="{ECBBC6CC-0309-4598-824D-8CA78AB76800}" dt="2022-07-18T01:50:41.821" v="998" actId="207"/>
          <ac:spMkLst>
            <pc:docMk/>
            <pc:sldMk cId="3823759142" sldId="725"/>
            <ac:spMk id="7" creationId="{A4D780A6-0C72-48F9-A524-B32D1AB36A36}"/>
          </ac:spMkLst>
        </pc:spChg>
        <pc:spChg chg="add mod">
          <ac:chgData name="Richard Nicholas" userId="ee7f9edb-fbca-4f48-9b77-f61c077cef28" providerId="ADAL" clId="{ECBBC6CC-0309-4598-824D-8CA78AB76800}" dt="2022-07-18T01:50:54.763" v="1000" actId="1076"/>
          <ac:spMkLst>
            <pc:docMk/>
            <pc:sldMk cId="3823759142" sldId="725"/>
            <ac:spMk id="8" creationId="{1D5D2601-1D4E-45F9-9F73-3DB380012021}"/>
          </ac:spMkLst>
        </pc:spChg>
        <pc:spChg chg="add mod">
          <ac:chgData name="Richard Nicholas" userId="ee7f9edb-fbca-4f48-9b77-f61c077cef28" providerId="ADAL" clId="{ECBBC6CC-0309-4598-824D-8CA78AB76800}" dt="2022-07-18T01:51:08.463" v="1002" actId="1076"/>
          <ac:spMkLst>
            <pc:docMk/>
            <pc:sldMk cId="3823759142" sldId="725"/>
            <ac:spMk id="9" creationId="{CCEC709F-68E7-40C4-AFE9-134106FF3C05}"/>
          </ac:spMkLst>
        </pc:spChg>
        <pc:spChg chg="add mod">
          <ac:chgData name="Richard Nicholas" userId="ee7f9edb-fbca-4f48-9b77-f61c077cef28" providerId="ADAL" clId="{ECBBC6CC-0309-4598-824D-8CA78AB76800}" dt="2022-07-18T01:51:22.733" v="1004" actId="1076"/>
          <ac:spMkLst>
            <pc:docMk/>
            <pc:sldMk cId="3823759142" sldId="725"/>
            <ac:spMk id="10" creationId="{A9785CFF-E533-4D89-ADA9-9B4AFFBD33F4}"/>
          </ac:spMkLst>
        </pc:spChg>
        <pc:spChg chg="add del mod">
          <ac:chgData name="Richard Nicholas" userId="ee7f9edb-fbca-4f48-9b77-f61c077cef28" providerId="ADAL" clId="{ECBBC6CC-0309-4598-824D-8CA78AB76800}" dt="2022-07-18T01:56:56.077" v="1276" actId="478"/>
          <ac:spMkLst>
            <pc:docMk/>
            <pc:sldMk cId="3823759142" sldId="725"/>
            <ac:spMk id="11" creationId="{031F2B1B-6F69-4E56-898D-4DA45E288A2B}"/>
          </ac:spMkLst>
        </pc:spChg>
        <pc:spChg chg="add mod">
          <ac:chgData name="Richard Nicholas" userId="ee7f9edb-fbca-4f48-9b77-f61c077cef28" providerId="ADAL" clId="{ECBBC6CC-0309-4598-824D-8CA78AB76800}" dt="2022-07-18T02:02:09.935" v="1486" actId="1076"/>
          <ac:spMkLst>
            <pc:docMk/>
            <pc:sldMk cId="3823759142" sldId="725"/>
            <ac:spMk id="13" creationId="{D804389F-0E2F-4D95-9F7E-68132B4D88C3}"/>
          </ac:spMkLst>
        </pc:spChg>
        <pc:spChg chg="add mod">
          <ac:chgData name="Richard Nicholas" userId="ee7f9edb-fbca-4f48-9b77-f61c077cef28" providerId="ADAL" clId="{ECBBC6CC-0309-4598-824D-8CA78AB76800}" dt="2022-07-18T02:02:35.246" v="1493" actId="1076"/>
          <ac:spMkLst>
            <pc:docMk/>
            <pc:sldMk cId="3823759142" sldId="725"/>
            <ac:spMk id="14" creationId="{FF92687A-9AC0-404D-A650-E757782280B3}"/>
          </ac:spMkLst>
        </pc:spChg>
        <pc:spChg chg="add mod">
          <ac:chgData name="Richard Nicholas" userId="ee7f9edb-fbca-4f48-9b77-f61c077cef28" providerId="ADAL" clId="{ECBBC6CC-0309-4598-824D-8CA78AB76800}" dt="2022-07-18T02:52:16.698" v="2114" actId="20577"/>
          <ac:spMkLst>
            <pc:docMk/>
            <pc:sldMk cId="3823759142" sldId="725"/>
            <ac:spMk id="15" creationId="{5F737128-171C-4070-BC7E-E5E17185B7F8}"/>
          </ac:spMkLst>
        </pc:spChg>
        <pc:graphicFrameChg chg="add mod modGraphic">
          <ac:chgData name="Richard Nicholas" userId="ee7f9edb-fbca-4f48-9b77-f61c077cef28" providerId="ADAL" clId="{ECBBC6CC-0309-4598-824D-8CA78AB76800}" dt="2022-07-18T02:51:36.832" v="2113" actId="14100"/>
          <ac:graphicFrameMkLst>
            <pc:docMk/>
            <pc:sldMk cId="3823759142" sldId="725"/>
            <ac:graphicFrameMk id="12" creationId="{1152F237-0186-44E0-A8D8-E89650969745}"/>
          </ac:graphicFrameMkLst>
        </pc:graphicFrameChg>
      </pc:sldChg>
      <pc:sldChg chg="addSp delSp modSp delAnim modAnim">
        <pc:chgData name="Richard Nicholas" userId="ee7f9edb-fbca-4f48-9b77-f61c077cef28" providerId="ADAL" clId="{ECBBC6CC-0309-4598-824D-8CA78AB76800}" dt="2022-07-18T07:02:59.682" v="4212" actId="1076"/>
        <pc:sldMkLst>
          <pc:docMk/>
          <pc:sldMk cId="3774666990" sldId="727"/>
        </pc:sldMkLst>
        <pc:spChg chg="add mod">
          <ac:chgData name="Richard Nicholas" userId="ee7f9edb-fbca-4f48-9b77-f61c077cef28" providerId="ADAL" clId="{ECBBC6CC-0309-4598-824D-8CA78AB76800}" dt="2022-07-18T07:02:59.682" v="4212" actId="1076"/>
          <ac:spMkLst>
            <pc:docMk/>
            <pc:sldMk cId="3774666990" sldId="727"/>
            <ac:spMk id="11" creationId="{54ED92A3-D82C-4C1E-8A58-B3735E49D0B6}"/>
          </ac:spMkLst>
        </pc:spChg>
        <pc:spChg chg="mod">
          <ac:chgData name="Richard Nicholas" userId="ee7f9edb-fbca-4f48-9b77-f61c077cef28" providerId="ADAL" clId="{ECBBC6CC-0309-4598-824D-8CA78AB76800}" dt="2022-07-18T02:25:48.657" v="1523" actId="1076"/>
          <ac:spMkLst>
            <pc:docMk/>
            <pc:sldMk cId="3774666990" sldId="727"/>
            <ac:spMk id="13" creationId="{D804389F-0E2F-4D95-9F7E-68132B4D88C3}"/>
          </ac:spMkLst>
        </pc:spChg>
        <pc:spChg chg="mod">
          <ac:chgData name="Richard Nicholas" userId="ee7f9edb-fbca-4f48-9b77-f61c077cef28" providerId="ADAL" clId="{ECBBC6CC-0309-4598-824D-8CA78AB76800}" dt="2022-07-18T02:25:48.657" v="1523" actId="1076"/>
          <ac:spMkLst>
            <pc:docMk/>
            <pc:sldMk cId="3774666990" sldId="727"/>
            <ac:spMk id="14" creationId="{FF92687A-9AC0-404D-A650-E757782280B3}"/>
          </ac:spMkLst>
        </pc:spChg>
        <pc:spChg chg="mod">
          <ac:chgData name="Richard Nicholas" userId="ee7f9edb-fbca-4f48-9b77-f61c077cef28" providerId="ADAL" clId="{ECBBC6CC-0309-4598-824D-8CA78AB76800}" dt="2022-07-18T02:34:01.678" v="1613" actId="20577"/>
          <ac:spMkLst>
            <pc:docMk/>
            <pc:sldMk cId="3774666990" sldId="727"/>
            <ac:spMk id="15" creationId="{5F737128-171C-4070-BC7E-E5E17185B7F8}"/>
          </ac:spMkLst>
        </pc:spChg>
        <pc:spChg chg="add mod">
          <ac:chgData name="Richard Nicholas" userId="ee7f9edb-fbca-4f48-9b77-f61c077cef28" providerId="ADAL" clId="{ECBBC6CC-0309-4598-824D-8CA78AB76800}" dt="2022-07-18T02:52:55.155" v="2122" actId="692"/>
          <ac:spMkLst>
            <pc:docMk/>
            <pc:sldMk cId="3774666990" sldId="727"/>
            <ac:spMk id="16" creationId="{8AF6AAF4-A641-436C-9327-E0471D094BFA}"/>
          </ac:spMkLst>
        </pc:spChg>
        <pc:spChg chg="add mod">
          <ac:chgData name="Richard Nicholas" userId="ee7f9edb-fbca-4f48-9b77-f61c077cef28" providerId="ADAL" clId="{ECBBC6CC-0309-4598-824D-8CA78AB76800}" dt="2022-07-18T02:52:55.155" v="2122" actId="692"/>
          <ac:spMkLst>
            <pc:docMk/>
            <pc:sldMk cId="3774666990" sldId="727"/>
            <ac:spMk id="17" creationId="{444CF906-AB72-459C-9AF1-1879E9CA721F}"/>
          </ac:spMkLst>
        </pc:spChg>
        <pc:spChg chg="add mod">
          <ac:chgData name="Richard Nicholas" userId="ee7f9edb-fbca-4f48-9b77-f61c077cef28" providerId="ADAL" clId="{ECBBC6CC-0309-4598-824D-8CA78AB76800}" dt="2022-07-18T02:52:55.155" v="2122" actId="692"/>
          <ac:spMkLst>
            <pc:docMk/>
            <pc:sldMk cId="3774666990" sldId="727"/>
            <ac:spMk id="18" creationId="{523B656E-765F-43AB-90DE-510AA5D12C39}"/>
          </ac:spMkLst>
        </pc:spChg>
        <pc:spChg chg="add mod">
          <ac:chgData name="Richard Nicholas" userId="ee7f9edb-fbca-4f48-9b77-f61c077cef28" providerId="ADAL" clId="{ECBBC6CC-0309-4598-824D-8CA78AB76800}" dt="2022-07-18T02:52:55.155" v="2122" actId="692"/>
          <ac:spMkLst>
            <pc:docMk/>
            <pc:sldMk cId="3774666990" sldId="727"/>
            <ac:spMk id="19" creationId="{F0D35B8E-EC27-4F12-869C-B3075814C11E}"/>
          </ac:spMkLst>
        </pc:spChg>
        <pc:spChg chg="add mod">
          <ac:chgData name="Richard Nicholas" userId="ee7f9edb-fbca-4f48-9b77-f61c077cef28" providerId="ADAL" clId="{ECBBC6CC-0309-4598-824D-8CA78AB76800}" dt="2022-07-18T02:33:42.450" v="1604" actId="1076"/>
          <ac:spMkLst>
            <pc:docMk/>
            <pc:sldMk cId="3774666990" sldId="727"/>
            <ac:spMk id="20" creationId="{D1390E39-C882-42A6-ABE1-FE6009572606}"/>
          </ac:spMkLst>
        </pc:spChg>
        <pc:spChg chg="add mod">
          <ac:chgData name="Richard Nicholas" userId="ee7f9edb-fbca-4f48-9b77-f61c077cef28" providerId="ADAL" clId="{ECBBC6CC-0309-4598-824D-8CA78AB76800}" dt="2022-07-18T02:33:27.962" v="1602" actId="1076"/>
          <ac:spMkLst>
            <pc:docMk/>
            <pc:sldMk cId="3774666990" sldId="727"/>
            <ac:spMk id="21" creationId="{3E2646E6-88D6-4F14-8EE1-1971486A256A}"/>
          </ac:spMkLst>
        </pc:spChg>
        <pc:spChg chg="add mod">
          <ac:chgData name="Richard Nicholas" userId="ee7f9edb-fbca-4f48-9b77-f61c077cef28" providerId="ADAL" clId="{ECBBC6CC-0309-4598-824D-8CA78AB76800}" dt="2022-07-18T02:33:10.953" v="1601" actId="688"/>
          <ac:spMkLst>
            <pc:docMk/>
            <pc:sldMk cId="3774666990" sldId="727"/>
            <ac:spMk id="22" creationId="{F0E885B0-7879-4AD9-B910-984B3CA0C597}"/>
          </ac:spMkLst>
        </pc:spChg>
        <pc:graphicFrameChg chg="del mod">
          <ac:chgData name="Richard Nicholas" userId="ee7f9edb-fbca-4f48-9b77-f61c077cef28" providerId="ADAL" clId="{ECBBC6CC-0309-4598-824D-8CA78AB76800}" dt="2022-07-18T02:34:23.439" v="1620" actId="478"/>
          <ac:graphicFrameMkLst>
            <pc:docMk/>
            <pc:sldMk cId="3774666990" sldId="727"/>
            <ac:graphicFrameMk id="12" creationId="{1152F237-0186-44E0-A8D8-E89650969745}"/>
          </ac:graphicFrameMkLst>
        </pc:graphicFrameChg>
      </pc:sldChg>
      <pc:sldChg chg="modSp">
        <pc:chgData name="Richard Nicholas" userId="ee7f9edb-fbca-4f48-9b77-f61c077cef28" providerId="ADAL" clId="{ECBBC6CC-0309-4598-824D-8CA78AB76800}" dt="2022-07-18T08:00:14.359" v="4623" actId="20577"/>
        <pc:sldMkLst>
          <pc:docMk/>
          <pc:sldMk cId="1559281096" sldId="728"/>
        </pc:sldMkLst>
        <pc:spChg chg="mod">
          <ac:chgData name="Richard Nicholas" userId="ee7f9edb-fbca-4f48-9b77-f61c077cef28" providerId="ADAL" clId="{ECBBC6CC-0309-4598-824D-8CA78AB76800}" dt="2022-07-18T08:00:14.359" v="4623" actId="20577"/>
          <ac:spMkLst>
            <pc:docMk/>
            <pc:sldMk cId="1559281096" sldId="728"/>
            <ac:spMk id="4" creationId="{00000000-0000-0000-0000-000000000000}"/>
          </ac:spMkLst>
        </pc:spChg>
      </pc:sldChg>
      <pc:sldChg chg="delSp modSp delAnim modAnim">
        <pc:chgData name="Richard Nicholas" userId="ee7f9edb-fbca-4f48-9b77-f61c077cef28" providerId="ADAL" clId="{ECBBC6CC-0309-4598-824D-8CA78AB76800}" dt="2022-07-19T02:00:39.173" v="4675" actId="14100"/>
        <pc:sldMkLst>
          <pc:docMk/>
          <pc:sldMk cId="657795550" sldId="729"/>
        </pc:sldMkLst>
        <pc:spChg chg="mod">
          <ac:chgData name="Richard Nicholas" userId="ee7f9edb-fbca-4f48-9b77-f61c077cef28" providerId="ADAL" clId="{ECBBC6CC-0309-4598-824D-8CA78AB76800}" dt="2022-07-19T02:00:39.173" v="4675" actId="14100"/>
          <ac:spMkLst>
            <pc:docMk/>
            <pc:sldMk cId="657795550" sldId="729"/>
            <ac:spMk id="3" creationId="{00000000-0000-0000-0000-000000000000}"/>
          </ac:spMkLst>
        </pc:spChg>
        <pc:spChg chg="del">
          <ac:chgData name="Richard Nicholas" userId="ee7f9edb-fbca-4f48-9b77-f61c077cef28" providerId="ADAL" clId="{ECBBC6CC-0309-4598-824D-8CA78AB76800}" dt="2022-07-18T02:43:41.544" v="1711" actId="478"/>
          <ac:spMkLst>
            <pc:docMk/>
            <pc:sldMk cId="657795550" sldId="729"/>
            <ac:spMk id="4" creationId="{3306C6AA-1841-4574-B7DF-5799BA563CD6}"/>
          </ac:spMkLst>
        </pc:spChg>
        <pc:spChg chg="mod">
          <ac:chgData name="Richard Nicholas" userId="ee7f9edb-fbca-4f48-9b77-f61c077cef28" providerId="ADAL" clId="{ECBBC6CC-0309-4598-824D-8CA78AB76800}" dt="2022-07-18T02:44:01.792" v="1738" actId="20577"/>
          <ac:spMkLst>
            <pc:docMk/>
            <pc:sldMk cId="657795550" sldId="729"/>
            <ac:spMk id="7" creationId="{00000000-0000-0000-0000-000000000000}"/>
          </ac:spMkLst>
        </pc:spChg>
        <pc:spChg chg="del">
          <ac:chgData name="Richard Nicholas" userId="ee7f9edb-fbca-4f48-9b77-f61c077cef28" providerId="ADAL" clId="{ECBBC6CC-0309-4598-824D-8CA78AB76800}" dt="2022-07-18T02:43:41.544" v="1711" actId="478"/>
          <ac:spMkLst>
            <pc:docMk/>
            <pc:sldMk cId="657795550" sldId="729"/>
            <ac:spMk id="17" creationId="{5B12B696-B204-4473-8C59-AB1DBD64AA31}"/>
          </ac:spMkLst>
        </pc:spChg>
        <pc:spChg chg="del">
          <ac:chgData name="Richard Nicholas" userId="ee7f9edb-fbca-4f48-9b77-f61c077cef28" providerId="ADAL" clId="{ECBBC6CC-0309-4598-824D-8CA78AB76800}" dt="2022-07-18T02:43:41.544" v="1711" actId="478"/>
          <ac:spMkLst>
            <pc:docMk/>
            <pc:sldMk cId="657795550" sldId="729"/>
            <ac:spMk id="18" creationId="{2BA82F89-0293-4573-A806-9833ECFD5B32}"/>
          </ac:spMkLst>
        </pc:spChg>
        <pc:spChg chg="del">
          <ac:chgData name="Richard Nicholas" userId="ee7f9edb-fbca-4f48-9b77-f61c077cef28" providerId="ADAL" clId="{ECBBC6CC-0309-4598-824D-8CA78AB76800}" dt="2022-07-18T02:43:41.544" v="1711" actId="478"/>
          <ac:spMkLst>
            <pc:docMk/>
            <pc:sldMk cId="657795550" sldId="729"/>
            <ac:spMk id="19" creationId="{58CCEEF0-0A5A-4B4D-A580-9912C737676E}"/>
          </ac:spMkLst>
        </pc:spChg>
        <pc:spChg chg="del">
          <ac:chgData name="Richard Nicholas" userId="ee7f9edb-fbca-4f48-9b77-f61c077cef28" providerId="ADAL" clId="{ECBBC6CC-0309-4598-824D-8CA78AB76800}" dt="2022-07-18T02:43:41.544" v="1711" actId="478"/>
          <ac:spMkLst>
            <pc:docMk/>
            <pc:sldMk cId="657795550" sldId="729"/>
            <ac:spMk id="20" creationId="{D2BA407B-B36B-4671-BF21-1A51D35D2104}"/>
          </ac:spMkLst>
        </pc:spChg>
      </pc:sldChg>
      <pc:sldChg chg="addSp modSp modAnim">
        <pc:chgData name="Richard Nicholas" userId="ee7f9edb-fbca-4f48-9b77-f61c077cef28" providerId="ADAL" clId="{ECBBC6CC-0309-4598-824D-8CA78AB76800}" dt="2022-07-18T05:02:45.154" v="2640" actId="1035"/>
        <pc:sldMkLst>
          <pc:docMk/>
          <pc:sldMk cId="3009378417" sldId="730"/>
        </pc:sldMkLst>
        <pc:spChg chg="mod">
          <ac:chgData name="Richard Nicholas" userId="ee7f9edb-fbca-4f48-9b77-f61c077cef28" providerId="ADAL" clId="{ECBBC6CC-0309-4598-824D-8CA78AB76800}" dt="2022-07-18T04:36:36.169" v="2294" actId="20577"/>
          <ac:spMkLst>
            <pc:docMk/>
            <pc:sldMk cId="3009378417" sldId="730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8T04:35:04.087" v="2151" actId="20577"/>
          <ac:spMkLst>
            <pc:docMk/>
            <pc:sldMk cId="3009378417" sldId="730"/>
            <ac:spMk id="7" creationId="{00000000-0000-0000-0000-000000000000}"/>
          </ac:spMkLst>
        </pc:spChg>
        <pc:graphicFrameChg chg="add mod modGraphic">
          <ac:chgData name="Richard Nicholas" userId="ee7f9edb-fbca-4f48-9b77-f61c077cef28" providerId="ADAL" clId="{ECBBC6CC-0309-4598-824D-8CA78AB76800}" dt="2022-07-18T05:02:45.154" v="2640" actId="1035"/>
          <ac:graphicFrameMkLst>
            <pc:docMk/>
            <pc:sldMk cId="3009378417" sldId="730"/>
            <ac:graphicFrameMk id="2" creationId="{32B04C8A-D1E1-4BFB-91CF-F02C9108B7DB}"/>
          </ac:graphicFrameMkLst>
        </pc:graphicFrameChg>
      </pc:sldChg>
      <pc:sldChg chg="addSp delSp modSp add setBg delAnim modAnim">
        <pc:chgData name="Richard Nicholas" userId="ee7f9edb-fbca-4f48-9b77-f61c077cef28" providerId="ADAL" clId="{ECBBC6CC-0309-4598-824D-8CA78AB76800}" dt="2022-07-18T05:02:27.218" v="2638"/>
        <pc:sldMkLst>
          <pc:docMk/>
          <pc:sldMk cId="2185385596" sldId="731"/>
        </pc:sldMkLst>
        <pc:spChg chg="add mod">
          <ac:chgData name="Richard Nicholas" userId="ee7f9edb-fbca-4f48-9b77-f61c077cef28" providerId="ADAL" clId="{ECBBC6CC-0309-4598-824D-8CA78AB76800}" dt="2022-07-18T05:01:26.256" v="2627" actId="1076"/>
          <ac:spMkLst>
            <pc:docMk/>
            <pc:sldMk cId="2185385596" sldId="731"/>
            <ac:spMk id="3" creationId="{39360F3B-011E-401A-B26E-48E64D24E764}"/>
          </ac:spMkLst>
        </pc:spChg>
        <pc:spChg chg="add del mod">
          <ac:chgData name="Richard Nicholas" userId="ee7f9edb-fbca-4f48-9b77-f61c077cef28" providerId="ADAL" clId="{ECBBC6CC-0309-4598-824D-8CA78AB76800}" dt="2022-07-18T04:53:08.664" v="2398" actId="478"/>
          <ac:spMkLst>
            <pc:docMk/>
            <pc:sldMk cId="2185385596" sldId="731"/>
            <ac:spMk id="4" creationId="{9E1B9E6D-0DE5-4845-9889-5CE146D7FBE3}"/>
          </ac:spMkLst>
        </pc:spChg>
        <pc:spChg chg="add mod">
          <ac:chgData name="Richard Nicholas" userId="ee7f9edb-fbca-4f48-9b77-f61c077cef28" providerId="ADAL" clId="{ECBBC6CC-0309-4598-824D-8CA78AB76800}" dt="2022-07-18T05:01:34.303" v="2628" actId="1076"/>
          <ac:spMkLst>
            <pc:docMk/>
            <pc:sldMk cId="2185385596" sldId="731"/>
            <ac:spMk id="5" creationId="{44AAA4D0-9D84-41D0-8F8E-1488B0C01DA2}"/>
          </ac:spMkLst>
        </pc:spChg>
        <pc:spChg chg="add mod">
          <ac:chgData name="Richard Nicholas" userId="ee7f9edb-fbca-4f48-9b77-f61c077cef28" providerId="ADAL" clId="{ECBBC6CC-0309-4598-824D-8CA78AB76800}" dt="2022-07-18T05:01:14.876" v="2626" actId="2711"/>
          <ac:spMkLst>
            <pc:docMk/>
            <pc:sldMk cId="2185385596" sldId="731"/>
            <ac:spMk id="6" creationId="{09B1D3AE-EC5F-4078-88B2-DF2F351977CD}"/>
          </ac:spMkLst>
        </pc:spChg>
        <pc:spChg chg="add del mod">
          <ac:chgData name="Richard Nicholas" userId="ee7f9edb-fbca-4f48-9b77-f61c077cef28" providerId="ADAL" clId="{ECBBC6CC-0309-4598-824D-8CA78AB76800}" dt="2022-07-18T04:58:15.872" v="2574" actId="478"/>
          <ac:spMkLst>
            <pc:docMk/>
            <pc:sldMk cId="2185385596" sldId="731"/>
            <ac:spMk id="7" creationId="{3580375C-FBA8-4781-9B24-7E7B8D0AA0C9}"/>
          </ac:spMkLst>
        </pc:spChg>
        <pc:graphicFrameChg chg="add mod modGraphic">
          <ac:chgData name="Richard Nicholas" userId="ee7f9edb-fbca-4f48-9b77-f61c077cef28" providerId="ADAL" clId="{ECBBC6CC-0309-4598-824D-8CA78AB76800}" dt="2022-07-18T04:53:50.814" v="2412" actId="20577"/>
          <ac:graphicFrameMkLst>
            <pc:docMk/>
            <pc:sldMk cId="2185385596" sldId="731"/>
            <ac:graphicFrameMk id="2" creationId="{179A38B1-DF67-4081-B79F-197AB901AC16}"/>
          </ac:graphicFrameMkLst>
        </pc:graphicFrameChg>
      </pc:sldChg>
      <pc:sldChg chg="addSp delSp modSp add setBg modAnim">
        <pc:chgData name="Richard Nicholas" userId="ee7f9edb-fbca-4f48-9b77-f61c077cef28" providerId="ADAL" clId="{ECBBC6CC-0309-4598-824D-8CA78AB76800}" dt="2022-07-19T02:36:16.890" v="5860" actId="1038"/>
        <pc:sldMkLst>
          <pc:docMk/>
          <pc:sldMk cId="3572757958" sldId="732"/>
        </pc:sldMkLst>
        <pc:spChg chg="add del mod">
          <ac:chgData name="Richard Nicholas" userId="ee7f9edb-fbca-4f48-9b77-f61c077cef28" providerId="ADAL" clId="{ECBBC6CC-0309-4598-824D-8CA78AB76800}" dt="2022-07-18T05:32:28.003" v="3067" actId="478"/>
          <ac:spMkLst>
            <pc:docMk/>
            <pc:sldMk cId="3572757958" sldId="732"/>
            <ac:spMk id="2" creationId="{7BB51A52-FA39-4EBA-B917-B576F595B1DF}"/>
          </ac:spMkLst>
        </pc:spChg>
        <pc:spChg chg="add mod">
          <ac:chgData name="Richard Nicholas" userId="ee7f9edb-fbca-4f48-9b77-f61c077cef28" providerId="ADAL" clId="{ECBBC6CC-0309-4598-824D-8CA78AB76800}" dt="2022-07-19T02:36:12.326" v="5857" actId="20577"/>
          <ac:spMkLst>
            <pc:docMk/>
            <pc:sldMk cId="3572757958" sldId="732"/>
            <ac:spMk id="3" creationId="{87B123DE-CAD8-4C28-9A7B-48C8B02C2383}"/>
          </ac:spMkLst>
        </pc:spChg>
        <pc:spChg chg="add mod">
          <ac:chgData name="Richard Nicholas" userId="ee7f9edb-fbca-4f48-9b77-f61c077cef28" providerId="ADAL" clId="{ECBBC6CC-0309-4598-824D-8CA78AB76800}" dt="2022-07-19T02:03:51.041" v="4677" actId="20577"/>
          <ac:spMkLst>
            <pc:docMk/>
            <pc:sldMk cId="3572757958" sldId="732"/>
            <ac:spMk id="4" creationId="{21EFF68E-510E-4A90-8F63-43BECA91776B}"/>
          </ac:spMkLst>
        </pc:spChg>
        <pc:spChg chg="add mod">
          <ac:chgData name="Richard Nicholas" userId="ee7f9edb-fbca-4f48-9b77-f61c077cef28" providerId="ADAL" clId="{ECBBC6CC-0309-4598-824D-8CA78AB76800}" dt="2022-07-18T05:39:57.886" v="3220" actId="1076"/>
          <ac:spMkLst>
            <pc:docMk/>
            <pc:sldMk cId="3572757958" sldId="732"/>
            <ac:spMk id="5" creationId="{A9237853-6D38-4392-BAEF-E618A70BDCF4}"/>
          </ac:spMkLst>
        </pc:spChg>
        <pc:spChg chg="add mod">
          <ac:chgData name="Richard Nicholas" userId="ee7f9edb-fbca-4f48-9b77-f61c077cef28" providerId="ADAL" clId="{ECBBC6CC-0309-4598-824D-8CA78AB76800}" dt="2022-07-18T05:39:40.644" v="3211" actId="1035"/>
          <ac:spMkLst>
            <pc:docMk/>
            <pc:sldMk cId="3572757958" sldId="732"/>
            <ac:spMk id="6" creationId="{F0128D7F-D0E7-4375-AC11-7551972B213A}"/>
          </ac:spMkLst>
        </pc:spChg>
        <pc:spChg chg="add mod">
          <ac:chgData name="Richard Nicholas" userId="ee7f9edb-fbca-4f48-9b77-f61c077cef28" providerId="ADAL" clId="{ECBBC6CC-0309-4598-824D-8CA78AB76800}" dt="2022-07-18T05:40:19.242" v="3228" actId="1037"/>
          <ac:spMkLst>
            <pc:docMk/>
            <pc:sldMk cId="3572757958" sldId="732"/>
            <ac:spMk id="7" creationId="{98E3E94F-75F8-48E2-8BD6-5BFDEFBCA1AB}"/>
          </ac:spMkLst>
        </pc:spChg>
        <pc:spChg chg="add mod">
          <ac:chgData name="Richard Nicholas" userId="ee7f9edb-fbca-4f48-9b77-f61c077cef28" providerId="ADAL" clId="{ECBBC6CC-0309-4598-824D-8CA78AB76800}" dt="2022-07-19T02:36:16.890" v="5860" actId="1038"/>
          <ac:spMkLst>
            <pc:docMk/>
            <pc:sldMk cId="3572757958" sldId="732"/>
            <ac:spMk id="8" creationId="{EF382CD5-2747-4CF8-B7FD-2814A1A9847C}"/>
          </ac:spMkLst>
        </pc:spChg>
      </pc:sldChg>
      <pc:sldChg chg="addSp delSp modSp">
        <pc:chgData name="Richard Nicholas" userId="ee7f9edb-fbca-4f48-9b77-f61c077cef28" providerId="ADAL" clId="{ECBBC6CC-0309-4598-824D-8CA78AB76800}" dt="2022-07-19T03:23:10.155" v="6958" actId="20577"/>
        <pc:sldMkLst>
          <pc:docMk/>
          <pc:sldMk cId="771757486" sldId="733"/>
        </pc:sldMkLst>
        <pc:spChg chg="add del mod">
          <ac:chgData name="Richard Nicholas" userId="ee7f9edb-fbca-4f48-9b77-f61c077cef28" providerId="ADAL" clId="{ECBBC6CC-0309-4598-824D-8CA78AB76800}" dt="2022-07-19T03:23:10.155" v="6958" actId="20577"/>
          <ac:spMkLst>
            <pc:docMk/>
            <pc:sldMk cId="771757486" sldId="733"/>
            <ac:spMk id="3" creationId="{00000000-0000-0000-0000-000000000000}"/>
          </ac:spMkLst>
        </pc:spChg>
        <pc:spChg chg="add del mod">
          <ac:chgData name="Richard Nicholas" userId="ee7f9edb-fbca-4f48-9b77-f61c077cef28" providerId="ADAL" clId="{ECBBC6CC-0309-4598-824D-8CA78AB76800}" dt="2022-07-18T05:34:00.184" v="3086"/>
          <ac:spMkLst>
            <pc:docMk/>
            <pc:sldMk cId="771757486" sldId="733"/>
            <ac:spMk id="4" creationId="{73FAFF6A-03E8-4A82-B109-51F28ADBB3DC}"/>
          </ac:spMkLst>
        </pc:spChg>
        <pc:spChg chg="add del mod">
          <ac:chgData name="Richard Nicholas" userId="ee7f9edb-fbca-4f48-9b77-f61c077cef28" providerId="ADAL" clId="{ECBBC6CC-0309-4598-824D-8CA78AB76800}" dt="2022-07-18T05:34:00.184" v="3086"/>
          <ac:spMkLst>
            <pc:docMk/>
            <pc:sldMk cId="771757486" sldId="733"/>
            <ac:spMk id="5" creationId="{862D062A-0AAD-4DE1-8575-E4B3549855BB}"/>
          </ac:spMkLst>
        </pc:spChg>
        <pc:spChg chg="mod">
          <ac:chgData name="Richard Nicholas" userId="ee7f9edb-fbca-4f48-9b77-f61c077cef28" providerId="ADAL" clId="{ECBBC6CC-0309-4598-824D-8CA78AB76800}" dt="2022-07-18T05:53:25.399" v="3442" actId="20577"/>
          <ac:spMkLst>
            <pc:docMk/>
            <pc:sldMk cId="771757486" sldId="733"/>
            <ac:spMk id="7" creationId="{00000000-0000-0000-0000-000000000000}"/>
          </ac:spMkLst>
        </pc:spChg>
        <pc:spChg chg="add del mod">
          <ac:chgData name="Richard Nicholas" userId="ee7f9edb-fbca-4f48-9b77-f61c077cef28" providerId="ADAL" clId="{ECBBC6CC-0309-4598-824D-8CA78AB76800}" dt="2022-07-18T05:45:33.190" v="3283" actId="478"/>
          <ac:spMkLst>
            <pc:docMk/>
            <pc:sldMk cId="771757486" sldId="733"/>
            <ac:spMk id="9" creationId="{D8DE5863-1697-4AB9-AE0A-FF736BB7773A}"/>
          </ac:spMkLst>
        </pc:spChg>
        <pc:spChg chg="add del mod">
          <ac:chgData name="Richard Nicholas" userId="ee7f9edb-fbca-4f48-9b77-f61c077cef28" providerId="ADAL" clId="{ECBBC6CC-0309-4598-824D-8CA78AB76800}" dt="2022-07-18T05:34:00.184" v="3086"/>
          <ac:spMkLst>
            <pc:docMk/>
            <pc:sldMk cId="771757486" sldId="733"/>
            <ac:spMk id="11" creationId="{C27E33AD-A3EA-4F9C-8B94-4F7CAFD4EEA2}"/>
          </ac:spMkLst>
        </pc:spChg>
        <pc:spChg chg="add del mod">
          <ac:chgData name="Richard Nicholas" userId="ee7f9edb-fbca-4f48-9b77-f61c077cef28" providerId="ADAL" clId="{ECBBC6CC-0309-4598-824D-8CA78AB76800}" dt="2022-07-18T05:44:57.125" v="3277" actId="478"/>
          <ac:spMkLst>
            <pc:docMk/>
            <pc:sldMk cId="771757486" sldId="733"/>
            <ac:spMk id="12" creationId="{571459B8-416A-4765-AC6F-AED47A6216A7}"/>
          </ac:spMkLst>
        </pc:spChg>
        <pc:spChg chg="add del mod">
          <ac:chgData name="Richard Nicholas" userId="ee7f9edb-fbca-4f48-9b77-f61c077cef28" providerId="ADAL" clId="{ECBBC6CC-0309-4598-824D-8CA78AB76800}" dt="2022-07-18T05:45:01.078" v="3278" actId="478"/>
          <ac:spMkLst>
            <pc:docMk/>
            <pc:sldMk cId="771757486" sldId="733"/>
            <ac:spMk id="13" creationId="{3FF9A90B-A801-4852-9A69-51C15FC60B1D}"/>
          </ac:spMkLst>
        </pc:spChg>
        <pc:spChg chg="add del mod">
          <ac:chgData name="Richard Nicholas" userId="ee7f9edb-fbca-4f48-9b77-f61c077cef28" providerId="ADAL" clId="{ECBBC6CC-0309-4598-824D-8CA78AB76800}" dt="2022-07-18T05:30:46.779" v="3014"/>
          <ac:spMkLst>
            <pc:docMk/>
            <pc:sldMk cId="771757486" sldId="733"/>
            <ac:spMk id="14" creationId="{AF6FBF83-D0B8-46F0-A041-1FAE7AC45A3A}"/>
          </ac:spMkLst>
        </pc:spChg>
        <pc:spChg chg="add del mod">
          <ac:chgData name="Richard Nicholas" userId="ee7f9edb-fbca-4f48-9b77-f61c077cef28" providerId="ADAL" clId="{ECBBC6CC-0309-4598-824D-8CA78AB76800}" dt="2022-07-18T05:45:38.275" v="3284" actId="478"/>
          <ac:spMkLst>
            <pc:docMk/>
            <pc:sldMk cId="771757486" sldId="733"/>
            <ac:spMk id="15" creationId="{239E36F4-A04B-4193-8057-4607210271FC}"/>
          </ac:spMkLst>
        </pc:spChg>
        <pc:spChg chg="add del mod">
          <ac:chgData name="Richard Nicholas" userId="ee7f9edb-fbca-4f48-9b77-f61c077cef28" providerId="ADAL" clId="{ECBBC6CC-0309-4598-824D-8CA78AB76800}" dt="2022-07-18T05:45:30.760" v="3282" actId="478"/>
          <ac:spMkLst>
            <pc:docMk/>
            <pc:sldMk cId="771757486" sldId="733"/>
            <ac:spMk id="17" creationId="{D80E5012-FE2E-4A6B-9D62-A6D152E8218E}"/>
          </ac:spMkLst>
        </pc:spChg>
        <pc:graphicFrameChg chg="del">
          <ac:chgData name="Richard Nicholas" userId="ee7f9edb-fbca-4f48-9b77-f61c077cef28" providerId="ADAL" clId="{ECBBC6CC-0309-4598-824D-8CA78AB76800}" dt="2022-07-18T05:24:45.434" v="2885" actId="478"/>
          <ac:graphicFrameMkLst>
            <pc:docMk/>
            <pc:sldMk cId="771757486" sldId="733"/>
            <ac:graphicFrameMk id="2" creationId="{32B04C8A-D1E1-4BFB-91CF-F02C9108B7DB}"/>
          </ac:graphicFrameMkLst>
        </pc:graphicFrameChg>
      </pc:sldChg>
      <pc:sldChg chg="modSp">
        <pc:chgData name="Richard Nicholas" userId="ee7f9edb-fbca-4f48-9b77-f61c077cef28" providerId="ADAL" clId="{ECBBC6CC-0309-4598-824D-8CA78AB76800}" dt="2022-07-18T06:24:53.091" v="4203" actId="20577"/>
        <pc:sldMkLst>
          <pc:docMk/>
          <pc:sldMk cId="3364213925" sldId="739"/>
        </pc:sldMkLst>
        <pc:spChg chg="mod">
          <ac:chgData name="Richard Nicholas" userId="ee7f9edb-fbca-4f48-9b77-f61c077cef28" providerId="ADAL" clId="{ECBBC6CC-0309-4598-824D-8CA78AB76800}" dt="2022-07-18T06:24:53.091" v="4203" actId="20577"/>
          <ac:spMkLst>
            <pc:docMk/>
            <pc:sldMk cId="3364213925" sldId="739"/>
            <ac:spMk id="4" creationId="{00000000-0000-0000-0000-000000000000}"/>
          </ac:spMkLst>
        </pc:spChg>
      </pc:sldChg>
      <pc:sldChg chg="delSp modSp modAnim">
        <pc:chgData name="Richard Nicholas" userId="ee7f9edb-fbca-4f48-9b77-f61c077cef28" providerId="ADAL" clId="{ECBBC6CC-0309-4598-824D-8CA78AB76800}" dt="2022-07-19T06:19:33.986" v="9569" actId="20577"/>
        <pc:sldMkLst>
          <pc:docMk/>
          <pc:sldMk cId="3395529105" sldId="741"/>
        </pc:sldMkLst>
        <pc:spChg chg="mod">
          <ac:chgData name="Richard Nicholas" userId="ee7f9edb-fbca-4f48-9b77-f61c077cef28" providerId="ADAL" clId="{ECBBC6CC-0309-4598-824D-8CA78AB76800}" dt="2022-07-19T06:19:33.986" v="9569" actId="20577"/>
          <ac:spMkLst>
            <pc:docMk/>
            <pc:sldMk cId="3395529105" sldId="741"/>
            <ac:spMk id="3" creationId="{00000000-0000-0000-0000-000000000000}"/>
          </ac:spMkLst>
        </pc:spChg>
        <pc:grpChg chg="del">
          <ac:chgData name="Richard Nicholas" userId="ee7f9edb-fbca-4f48-9b77-f61c077cef28" providerId="ADAL" clId="{ECBBC6CC-0309-4598-824D-8CA78AB76800}" dt="2022-07-19T02:51:59.655" v="5941" actId="478"/>
          <ac:grpSpMkLst>
            <pc:docMk/>
            <pc:sldMk cId="3395529105" sldId="741"/>
            <ac:grpSpMk id="6" creationId="{00000000-0000-0000-0000-000000000000}"/>
          </ac:grpSpMkLst>
        </pc:grpChg>
        <pc:picChg chg="del">
          <ac:chgData name="Richard Nicholas" userId="ee7f9edb-fbca-4f48-9b77-f61c077cef28" providerId="ADAL" clId="{ECBBC6CC-0309-4598-824D-8CA78AB76800}" dt="2022-07-19T02:52:01.613" v="5942" actId="478"/>
          <ac:picMkLst>
            <pc:docMk/>
            <pc:sldMk cId="3395529105" sldId="741"/>
            <ac:picMk id="10" creationId="{00000000-0000-0000-0000-000000000000}"/>
          </ac:picMkLst>
        </pc:picChg>
      </pc:sldChg>
      <pc:sldChg chg="modSp">
        <pc:chgData name="Richard Nicholas" userId="ee7f9edb-fbca-4f48-9b77-f61c077cef28" providerId="ADAL" clId="{ECBBC6CC-0309-4598-824D-8CA78AB76800}" dt="2022-07-18T08:01:45.446" v="4642" actId="20577"/>
        <pc:sldMkLst>
          <pc:docMk/>
          <pc:sldMk cId="790016900" sldId="742"/>
        </pc:sldMkLst>
        <pc:spChg chg="mod">
          <ac:chgData name="Richard Nicholas" userId="ee7f9edb-fbca-4f48-9b77-f61c077cef28" providerId="ADAL" clId="{ECBBC6CC-0309-4598-824D-8CA78AB76800}" dt="2022-07-18T08:01:45.446" v="4642" actId="20577"/>
          <ac:spMkLst>
            <pc:docMk/>
            <pc:sldMk cId="790016900" sldId="742"/>
            <ac:spMk id="4" creationId="{00000000-0000-0000-0000-000000000000}"/>
          </ac:spMkLst>
        </pc:spChg>
      </pc:sldChg>
      <pc:sldChg chg="modSp">
        <pc:chgData name="Richard Nicholas" userId="ee7f9edb-fbca-4f48-9b77-f61c077cef28" providerId="ADAL" clId="{ECBBC6CC-0309-4598-824D-8CA78AB76800}" dt="2022-07-19T06:17:46.307" v="9528" actId="113"/>
        <pc:sldMkLst>
          <pc:docMk/>
          <pc:sldMk cId="691241043" sldId="743"/>
        </pc:sldMkLst>
        <pc:spChg chg="mod">
          <ac:chgData name="Richard Nicholas" userId="ee7f9edb-fbca-4f48-9b77-f61c077cef28" providerId="ADAL" clId="{ECBBC6CC-0309-4598-824D-8CA78AB76800}" dt="2022-07-19T06:17:46.307" v="9528" actId="113"/>
          <ac:spMkLst>
            <pc:docMk/>
            <pc:sldMk cId="691241043" sldId="743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2:11:02.204" v="4760" actId="20577"/>
          <ac:spMkLst>
            <pc:docMk/>
            <pc:sldMk cId="691241043" sldId="743"/>
            <ac:spMk id="7" creationId="{00000000-0000-0000-0000-000000000000}"/>
          </ac:spMkLst>
        </pc:spChg>
      </pc:sldChg>
      <pc:sldChg chg="addSp delSp modSp modAnim">
        <pc:chgData name="Richard Nicholas" userId="ee7f9edb-fbca-4f48-9b77-f61c077cef28" providerId="ADAL" clId="{ECBBC6CC-0309-4598-824D-8CA78AB76800}" dt="2022-07-19T06:18:50.113" v="9558" actId="20577"/>
        <pc:sldMkLst>
          <pc:docMk/>
          <pc:sldMk cId="1170636281" sldId="744"/>
        </pc:sldMkLst>
        <pc:spChg chg="mod">
          <ac:chgData name="Richard Nicholas" userId="ee7f9edb-fbca-4f48-9b77-f61c077cef28" providerId="ADAL" clId="{ECBBC6CC-0309-4598-824D-8CA78AB76800}" dt="2022-07-19T06:10:11.658" v="9510" actId="20577"/>
          <ac:spMkLst>
            <pc:docMk/>
            <pc:sldMk cId="1170636281" sldId="744"/>
            <ac:spMk id="3" creationId="{00000000-0000-0000-0000-000000000000}"/>
          </ac:spMkLst>
        </pc:spChg>
        <pc:spChg chg="add mod">
          <ac:chgData name="Richard Nicholas" userId="ee7f9edb-fbca-4f48-9b77-f61c077cef28" providerId="ADAL" clId="{ECBBC6CC-0309-4598-824D-8CA78AB76800}" dt="2022-07-19T06:09:33.059" v="9456" actId="14100"/>
          <ac:spMkLst>
            <pc:docMk/>
            <pc:sldMk cId="1170636281" sldId="744"/>
            <ac:spMk id="9" creationId="{988E2ED7-57F3-4F49-A492-018884D21837}"/>
          </ac:spMkLst>
        </pc:spChg>
        <pc:spChg chg="add mod">
          <ac:chgData name="Richard Nicholas" userId="ee7f9edb-fbca-4f48-9b77-f61c077cef28" providerId="ADAL" clId="{ECBBC6CC-0309-4598-824D-8CA78AB76800}" dt="2022-07-19T06:18:50.113" v="9558" actId="20577"/>
          <ac:spMkLst>
            <pc:docMk/>
            <pc:sldMk cId="1170636281" sldId="744"/>
            <ac:spMk id="11" creationId="{F4FD84CF-4CA6-4E62-899B-A17FC4305B15}"/>
          </ac:spMkLst>
        </pc:spChg>
        <pc:grpChg chg="del">
          <ac:chgData name="Richard Nicholas" userId="ee7f9edb-fbca-4f48-9b77-f61c077cef28" providerId="ADAL" clId="{ECBBC6CC-0309-4598-824D-8CA78AB76800}" dt="2022-07-19T02:15:00.858" v="5027" actId="478"/>
          <ac:grpSpMkLst>
            <pc:docMk/>
            <pc:sldMk cId="1170636281" sldId="744"/>
            <ac:grpSpMk id="6" creationId="{00000000-0000-0000-0000-000000000000}"/>
          </ac:grpSpMkLst>
        </pc:grpChg>
        <pc:picChg chg="del">
          <ac:chgData name="Richard Nicholas" userId="ee7f9edb-fbca-4f48-9b77-f61c077cef28" providerId="ADAL" clId="{ECBBC6CC-0309-4598-824D-8CA78AB76800}" dt="2022-07-19T02:15:02.980" v="5028" actId="478"/>
          <ac:picMkLst>
            <pc:docMk/>
            <pc:sldMk cId="1170636281" sldId="744"/>
            <ac:picMk id="10" creationId="{00000000-0000-0000-0000-000000000000}"/>
          </ac:picMkLst>
        </pc:picChg>
      </pc:sldChg>
      <pc:sldChg chg="addSp modSp modAnim">
        <pc:chgData name="Richard Nicholas" userId="ee7f9edb-fbca-4f48-9b77-f61c077cef28" providerId="ADAL" clId="{ECBBC6CC-0309-4598-824D-8CA78AB76800}" dt="2022-07-19T05:33:06.094" v="8125"/>
        <pc:sldMkLst>
          <pc:docMk/>
          <pc:sldMk cId="2704167967" sldId="747"/>
        </pc:sldMkLst>
        <pc:spChg chg="add mod">
          <ac:chgData name="Richard Nicholas" userId="ee7f9edb-fbca-4f48-9b77-f61c077cef28" providerId="ADAL" clId="{ECBBC6CC-0309-4598-824D-8CA78AB76800}" dt="2022-07-19T05:32:52.326" v="8123" actId="1076"/>
          <ac:spMkLst>
            <pc:docMk/>
            <pc:sldMk cId="2704167967" sldId="747"/>
            <ac:spMk id="2" creationId="{98B1024A-11B2-43A9-B693-E54E5D4DF93D}"/>
          </ac:spMkLst>
        </pc:spChg>
        <pc:spChg chg="mod">
          <ac:chgData name="Richard Nicholas" userId="ee7f9edb-fbca-4f48-9b77-f61c077cef28" providerId="ADAL" clId="{ECBBC6CC-0309-4598-824D-8CA78AB76800}" dt="2022-07-19T05:31:19.019" v="8032" actId="255"/>
          <ac:spMkLst>
            <pc:docMk/>
            <pc:sldMk cId="2704167967" sldId="747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2:51:48.463" v="5940" actId="20577"/>
          <ac:spMkLst>
            <pc:docMk/>
            <pc:sldMk cId="2704167967" sldId="747"/>
            <ac:spMk id="7" creationId="{00000000-0000-0000-0000-000000000000}"/>
          </ac:spMkLst>
        </pc:spChg>
      </pc:sldChg>
      <pc:sldChg chg="modSp">
        <pc:chgData name="Richard Nicholas" userId="ee7f9edb-fbca-4f48-9b77-f61c077cef28" providerId="ADAL" clId="{ECBBC6CC-0309-4598-824D-8CA78AB76800}" dt="2022-07-19T04:59:54.231" v="7309" actId="113"/>
        <pc:sldMkLst>
          <pc:docMk/>
          <pc:sldMk cId="995643647" sldId="749"/>
        </pc:sldMkLst>
        <pc:spChg chg="mod">
          <ac:chgData name="Richard Nicholas" userId="ee7f9edb-fbca-4f48-9b77-f61c077cef28" providerId="ADAL" clId="{ECBBC6CC-0309-4598-824D-8CA78AB76800}" dt="2022-07-19T04:59:54.231" v="7309" actId="113"/>
          <ac:spMkLst>
            <pc:docMk/>
            <pc:sldMk cId="995643647" sldId="749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2:52:25.246" v="5946" actId="20577"/>
          <ac:spMkLst>
            <pc:docMk/>
            <pc:sldMk cId="995643647" sldId="749"/>
            <ac:spMk id="7" creationId="{00000000-0000-0000-0000-000000000000}"/>
          </ac:spMkLst>
        </pc:spChg>
      </pc:sldChg>
      <pc:sldChg chg="addSp modSp modAnim">
        <pc:chgData name="Richard Nicholas" userId="ee7f9edb-fbca-4f48-9b77-f61c077cef28" providerId="ADAL" clId="{ECBBC6CC-0309-4598-824D-8CA78AB76800}" dt="2022-07-19T05:23:59.070" v="7837" actId="207"/>
        <pc:sldMkLst>
          <pc:docMk/>
          <pc:sldMk cId="4082576037" sldId="751"/>
        </pc:sldMkLst>
        <pc:spChg chg="mod">
          <ac:chgData name="Richard Nicholas" userId="ee7f9edb-fbca-4f48-9b77-f61c077cef28" providerId="ADAL" clId="{ECBBC6CC-0309-4598-824D-8CA78AB76800}" dt="2022-07-19T05:23:59.070" v="7837" actId="207"/>
          <ac:spMkLst>
            <pc:docMk/>
            <pc:sldMk cId="4082576037" sldId="751"/>
            <ac:spMk id="3" creationId="{00000000-0000-0000-0000-000000000000}"/>
          </ac:spMkLst>
        </pc:spChg>
        <pc:spChg chg="add mod">
          <ac:chgData name="Richard Nicholas" userId="ee7f9edb-fbca-4f48-9b77-f61c077cef28" providerId="ADAL" clId="{ECBBC6CC-0309-4598-824D-8CA78AB76800}" dt="2022-07-19T05:23:10.007" v="7831" actId="1076"/>
          <ac:spMkLst>
            <pc:docMk/>
            <pc:sldMk cId="4082576037" sldId="751"/>
            <ac:spMk id="4" creationId="{D5534C32-4D51-4176-8154-1E64F3914A10}"/>
          </ac:spMkLst>
        </pc:spChg>
        <pc:spChg chg="add mod">
          <ac:chgData name="Richard Nicholas" userId="ee7f9edb-fbca-4f48-9b77-f61c077cef28" providerId="ADAL" clId="{ECBBC6CC-0309-4598-824D-8CA78AB76800}" dt="2022-07-19T05:23:10.007" v="7831" actId="1076"/>
          <ac:spMkLst>
            <pc:docMk/>
            <pc:sldMk cId="4082576037" sldId="751"/>
            <ac:spMk id="5" creationId="{593A340A-62D6-4D2B-9FE8-AE73F0FE67CE}"/>
          </ac:spMkLst>
        </pc:spChg>
        <pc:spChg chg="add mod">
          <ac:chgData name="Richard Nicholas" userId="ee7f9edb-fbca-4f48-9b77-f61c077cef28" providerId="ADAL" clId="{ECBBC6CC-0309-4598-824D-8CA78AB76800}" dt="2022-07-19T05:23:03.639" v="7829" actId="207"/>
          <ac:spMkLst>
            <pc:docMk/>
            <pc:sldMk cId="4082576037" sldId="751"/>
            <ac:spMk id="6" creationId="{981CD59F-3500-4D7E-93EE-C2911A87EEA8}"/>
          </ac:spMkLst>
        </pc:spChg>
      </pc:sldChg>
      <pc:sldChg chg="addSp delSp modSp delAnim modAnim">
        <pc:chgData name="Richard Nicholas" userId="ee7f9edb-fbca-4f48-9b77-f61c077cef28" providerId="ADAL" clId="{ECBBC6CC-0309-4598-824D-8CA78AB76800}" dt="2022-07-19T05:34:38.058" v="8206" actId="20577"/>
        <pc:sldMkLst>
          <pc:docMk/>
          <pc:sldMk cId="1353561231" sldId="752"/>
        </pc:sldMkLst>
        <pc:spChg chg="mod">
          <ac:chgData name="Richard Nicholas" userId="ee7f9edb-fbca-4f48-9b77-f61c077cef28" providerId="ADAL" clId="{ECBBC6CC-0309-4598-824D-8CA78AB76800}" dt="2022-07-19T05:26:29.248" v="7915" actId="20577"/>
          <ac:spMkLst>
            <pc:docMk/>
            <pc:sldMk cId="1353561231" sldId="752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5:27:51.818" v="7988" actId="14100"/>
          <ac:spMkLst>
            <pc:docMk/>
            <pc:sldMk cId="1353561231" sldId="752"/>
            <ac:spMk id="4" creationId="{D5534C32-4D51-4176-8154-1E64F3914A10}"/>
          </ac:spMkLst>
        </pc:spChg>
        <pc:spChg chg="del">
          <ac:chgData name="Richard Nicholas" userId="ee7f9edb-fbca-4f48-9b77-f61c077cef28" providerId="ADAL" clId="{ECBBC6CC-0309-4598-824D-8CA78AB76800}" dt="2022-07-19T05:24:58.210" v="7844" actId="478"/>
          <ac:spMkLst>
            <pc:docMk/>
            <pc:sldMk cId="1353561231" sldId="752"/>
            <ac:spMk id="5" creationId="{593A340A-62D6-4D2B-9FE8-AE73F0FE67CE}"/>
          </ac:spMkLst>
        </pc:spChg>
        <pc:spChg chg="add mod">
          <ac:chgData name="Richard Nicholas" userId="ee7f9edb-fbca-4f48-9b77-f61c077cef28" providerId="ADAL" clId="{ECBBC6CC-0309-4598-824D-8CA78AB76800}" dt="2022-07-19T05:34:38.058" v="8206" actId="20577"/>
          <ac:spMkLst>
            <pc:docMk/>
            <pc:sldMk cId="1353561231" sldId="752"/>
            <ac:spMk id="6" creationId="{12A28D28-014D-4160-88D7-AD248949BA72}"/>
          </ac:spMkLst>
        </pc:spChg>
      </pc:sldChg>
      <pc:sldChg chg="modSp">
        <pc:chgData name="Richard Nicholas" userId="ee7f9edb-fbca-4f48-9b77-f61c077cef28" providerId="ADAL" clId="{ECBBC6CC-0309-4598-824D-8CA78AB76800}" dt="2022-07-19T05:34:56.615" v="8214" actId="20577"/>
        <pc:sldMkLst>
          <pc:docMk/>
          <pc:sldMk cId="1662781707" sldId="753"/>
        </pc:sldMkLst>
        <pc:spChg chg="mod">
          <ac:chgData name="Richard Nicholas" userId="ee7f9edb-fbca-4f48-9b77-f61c077cef28" providerId="ADAL" clId="{ECBBC6CC-0309-4598-824D-8CA78AB76800}" dt="2022-07-19T05:34:56.615" v="8214" actId="20577"/>
          <ac:spMkLst>
            <pc:docMk/>
            <pc:sldMk cId="1662781707" sldId="753"/>
            <ac:spMk id="4" creationId="{00000000-0000-0000-0000-000000000000}"/>
          </ac:spMkLst>
        </pc:spChg>
      </pc:sldChg>
      <pc:sldChg chg="modSp">
        <pc:chgData name="Richard Nicholas" userId="ee7f9edb-fbca-4f48-9b77-f61c077cef28" providerId="ADAL" clId="{ECBBC6CC-0309-4598-824D-8CA78AB76800}" dt="2022-07-19T05:59:32.957" v="8846" actId="20577"/>
        <pc:sldMkLst>
          <pc:docMk/>
          <pc:sldMk cId="98553351" sldId="754"/>
        </pc:sldMkLst>
        <pc:spChg chg="mod">
          <ac:chgData name="Richard Nicholas" userId="ee7f9edb-fbca-4f48-9b77-f61c077cef28" providerId="ADAL" clId="{ECBBC6CC-0309-4598-824D-8CA78AB76800}" dt="2022-07-19T05:58:31.552" v="8841" actId="14100"/>
          <ac:spMkLst>
            <pc:docMk/>
            <pc:sldMk cId="98553351" sldId="754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5:59:32.957" v="8846" actId="20577"/>
          <ac:spMkLst>
            <pc:docMk/>
            <pc:sldMk cId="98553351" sldId="754"/>
            <ac:spMk id="7" creationId="{00000000-0000-0000-0000-000000000000}"/>
          </ac:spMkLst>
        </pc:spChg>
      </pc:sldChg>
      <pc:sldChg chg="modSp">
        <pc:chgData name="Richard Nicholas" userId="ee7f9edb-fbca-4f48-9b77-f61c077cef28" providerId="ADAL" clId="{ECBBC6CC-0309-4598-824D-8CA78AB76800}" dt="2022-07-19T06:05:11.898" v="9405" actId="20577"/>
        <pc:sldMkLst>
          <pc:docMk/>
          <pc:sldMk cId="2542964667" sldId="755"/>
        </pc:sldMkLst>
        <pc:spChg chg="mod">
          <ac:chgData name="Richard Nicholas" userId="ee7f9edb-fbca-4f48-9b77-f61c077cef28" providerId="ADAL" clId="{ECBBC6CC-0309-4598-824D-8CA78AB76800}" dt="2022-07-19T06:05:11.898" v="9405" actId="20577"/>
          <ac:spMkLst>
            <pc:docMk/>
            <pc:sldMk cId="2542964667" sldId="755"/>
            <ac:spMk id="3" creationId="{00000000-0000-0000-0000-000000000000}"/>
          </ac:spMkLst>
        </pc:spChg>
        <pc:spChg chg="mod">
          <ac:chgData name="Richard Nicholas" userId="ee7f9edb-fbca-4f48-9b77-f61c077cef28" providerId="ADAL" clId="{ECBBC6CC-0309-4598-824D-8CA78AB76800}" dt="2022-07-19T05:59:55.185" v="8878" actId="20577"/>
          <ac:spMkLst>
            <pc:docMk/>
            <pc:sldMk cId="2542964667" sldId="755"/>
            <ac:spMk id="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458E1-5D45-45BA-824A-233F89B2DC5A}" type="datetimeFigureOut">
              <a:rPr lang="en-GB"/>
              <a:pPr>
                <a:defRPr/>
              </a:pPr>
              <a:t>16/01/2025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ECE329F-8B73-4538-AD0B-2F5D130DCD9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111560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90B6622-863A-4BE9-BC94-A31EBED98D3D}" type="datetimeFigureOut">
              <a:rPr lang="en-GB"/>
              <a:pPr>
                <a:defRPr/>
              </a:pPr>
              <a:t>16/01/2025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051C8F-D56F-4D7F-A4D3-C6F16E2DA68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65521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024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for the tutor: Choose one of the options and delete the other one from the slide. 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500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360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0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54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1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5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20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1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8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3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8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55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F30FD-2433-4B0F-A51E-44510448479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16/01/2025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13050-8465-487B-80C3-37D88081AEB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39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00056" cy="6858000"/>
          </a:xfrm>
          <a:prstGeom prst="rect">
            <a:avLst/>
          </a:prstGeom>
        </p:spPr>
      </p:pic>
      <p:pic>
        <p:nvPicPr>
          <p:cNvPr id="9221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7032104" y="1556793"/>
            <a:ext cx="4464496" cy="4714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9000"/>
              </a:lnSpc>
              <a:spcAft>
                <a:spcPts val="600"/>
              </a:spcAft>
            </a:pPr>
            <a:r>
              <a:rPr lang="en-US" sz="3600" b="1" kern="1400" dirty="0">
                <a:solidFill>
                  <a:srgbClr val="002060"/>
                </a:solidFill>
                <a:latin typeface="Verdana" panose="020B0604030504040204" pitchFamily="34" charset="0"/>
              </a:rPr>
              <a:t>Oral Communication Skills B </a:t>
            </a:r>
          </a:p>
          <a:p>
            <a:pPr algn="ctr">
              <a:lnSpc>
                <a:spcPct val="119000"/>
              </a:lnSpc>
              <a:spcAft>
                <a:spcPts val="600"/>
              </a:spcAft>
            </a:pPr>
            <a:r>
              <a:rPr lang="en-US" sz="2400" b="1" kern="1400" dirty="0">
                <a:solidFill>
                  <a:srgbClr val="1B2A6B"/>
                </a:solidFill>
                <a:latin typeface="Verdana" panose="020B0604030504040204" pitchFamily="34" charset="0"/>
              </a:rPr>
              <a:t>(CELEN082)</a:t>
            </a:r>
            <a:endParaRPr lang="en-US" sz="3600" b="1" kern="1400" dirty="0">
              <a:solidFill>
                <a:srgbClr val="1B2A6B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endParaRPr lang="en-US" sz="2800" b="1" kern="1400" dirty="0">
              <a:solidFill>
                <a:srgbClr val="1B2A6B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endParaRPr lang="en-US" sz="2800" b="1" kern="1400" dirty="0">
              <a:solidFill>
                <a:srgbClr val="1B2A6B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r>
              <a:rPr lang="en-US" sz="2800" b="1" kern="1400" dirty="0">
                <a:latin typeface="Verdana" panose="020B0604030504040204" pitchFamily="34" charset="0"/>
              </a:rPr>
              <a:t>Lesson 10.1</a:t>
            </a:r>
            <a:endParaRPr lang="en-US" sz="2800" kern="1400" dirty="0">
              <a:latin typeface="Verdana" panose="020B060403050404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2800" kern="14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24488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24744"/>
            <a:ext cx="10945216" cy="5328592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Work with your group to complete the tasks below.</a:t>
            </a:r>
          </a:p>
          <a:p>
            <a:pPr marL="0" indent="0" algn="just">
              <a:buNone/>
            </a:pPr>
            <a:endParaRPr lang="en-US" sz="2000" dirty="0"/>
          </a:p>
          <a:p>
            <a:pPr marL="971550" lvl="1" indent="-514350" algn="just">
              <a:buFont typeface="+mj-lt"/>
              <a:buAutoNum type="arabicPeriod"/>
            </a:pPr>
            <a:endParaRPr lang="en-US" sz="2000" dirty="0"/>
          </a:p>
          <a:p>
            <a:pPr marL="971550" lvl="1" indent="-514350" algn="just">
              <a:buFont typeface="+mj-lt"/>
              <a:buAutoNum type="arabicPeriod"/>
            </a:pPr>
            <a:r>
              <a:rPr lang="en-US" sz="2000" dirty="0"/>
              <a:t>Identify at least</a:t>
            </a:r>
            <a:r>
              <a:rPr lang="en-US" sz="2000" b="1" dirty="0"/>
              <a:t> six </a:t>
            </a:r>
            <a:r>
              <a:rPr lang="en-US" sz="2000" dirty="0"/>
              <a:t>elements that OFTEN need to be included in reference list entries.</a:t>
            </a:r>
          </a:p>
          <a:p>
            <a:pPr marL="971550" lvl="1" indent="-514350" algn="just">
              <a:buFont typeface="+mj-lt"/>
              <a:buAutoNum type="arabicPeriod"/>
            </a:pPr>
            <a:endParaRPr lang="en-US" sz="2000" dirty="0"/>
          </a:p>
          <a:p>
            <a:pPr marL="971550" lvl="1" indent="-514350" algn="just">
              <a:buFont typeface="+mj-lt"/>
              <a:buAutoNum type="arabicPeriod"/>
            </a:pPr>
            <a:r>
              <a:rPr lang="en-US" sz="2000" dirty="0"/>
              <a:t>Identify at least </a:t>
            </a:r>
            <a:r>
              <a:rPr lang="en-US" sz="2000" b="1" dirty="0"/>
              <a:t>one</a:t>
            </a:r>
            <a:r>
              <a:rPr lang="en-US" sz="2000" dirty="0"/>
              <a:t> element that should ALWAYS be included in reference list entries.</a:t>
            </a:r>
          </a:p>
          <a:p>
            <a:pPr marL="971550" lvl="1" indent="-514350" algn="just">
              <a:buFont typeface="+mj-lt"/>
              <a:buAutoNum type="arabicPeriod"/>
            </a:pPr>
            <a:endParaRPr lang="en-US" sz="2000" dirty="0"/>
          </a:p>
          <a:p>
            <a:pPr marL="971550" lvl="1" indent="-514350" algn="just">
              <a:buFont typeface="+mj-lt"/>
              <a:buAutoNum type="arabicPeriod"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</a:rPr>
                <a:t>Referenc</a:t>
              </a: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e list: 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Guidelines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6316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664805"/>
            <a:ext cx="10945216" cy="5364595"/>
          </a:xfrm>
          <a:noFill/>
          <a:ln>
            <a:noFill/>
          </a:ln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2060"/>
                </a:solidFill>
              </a:rPr>
              <a:t>The author’s surname and initials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</a:rPr>
              <a:t>The year of a source’s publication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</a:rPr>
              <a:t>The title of the work itself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</a:rPr>
              <a:t>The name and location of the publisher (for books)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</a:rPr>
              <a:t>The name of the wider source</a:t>
            </a:r>
          </a:p>
          <a:p>
            <a:pPr marL="457200" lvl="1" indent="0" algn="just">
              <a:buNone/>
            </a:pPr>
            <a:r>
              <a:rPr lang="en-US" i="1" dirty="0">
                <a:solidFill>
                  <a:srgbClr val="002060"/>
                </a:solidFill>
              </a:rPr>
              <a:t>e.g. </a:t>
            </a:r>
            <a:r>
              <a:rPr lang="en-US" dirty="0">
                <a:solidFill>
                  <a:srgbClr val="002060"/>
                </a:solidFill>
              </a:rPr>
              <a:t>journal name</a:t>
            </a:r>
          </a:p>
          <a:p>
            <a:pPr marL="457200" lvl="1" indent="0" algn="just">
              <a:buNone/>
            </a:pPr>
            <a:r>
              <a:rPr lang="en-US" dirty="0">
                <a:solidFill>
                  <a:srgbClr val="002060"/>
                </a:solidFill>
              </a:rPr>
              <a:t>	 newspaper name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</a:rPr>
              <a:t>The edition and issue numbers (for journal articles)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</a:rPr>
              <a:t>The page numbers (for journal articles)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</a:rPr>
              <a:t>A URL link (for online sources)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</a:rPr>
              <a:t>The date when a source was last accessed (for online sources)</a:t>
            </a:r>
          </a:p>
          <a:p>
            <a:pPr marL="0" indent="0" algn="just">
              <a:buNone/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A78144-E98E-4459-BACA-9812A40D917C}"/>
              </a:ext>
            </a:extLst>
          </p:cNvPr>
          <p:cNvSpPr/>
          <p:nvPr/>
        </p:nvSpPr>
        <p:spPr>
          <a:xfrm>
            <a:off x="5519936" y="1836474"/>
            <a:ext cx="3781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← </a:t>
            </a:r>
            <a:r>
              <a:rPr lang="en-US" sz="2400" b="1" dirty="0">
                <a:solidFill>
                  <a:srgbClr val="002060"/>
                </a:solidFill>
              </a:rPr>
              <a:t>This is not always known.</a:t>
            </a:r>
            <a:endParaRPr lang="en-GB" sz="1400" dirty="0">
              <a:solidFill>
                <a:srgbClr val="002060"/>
              </a:solidFill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</a:rPr>
                <a:t>Referenc</a:t>
              </a: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e list: 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Guidelines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623392" y="2519162"/>
            <a:ext cx="4032448" cy="51379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72EAC6-B454-4B2D-87FB-C715A7888B1A}"/>
              </a:ext>
            </a:extLst>
          </p:cNvPr>
          <p:cNvSpPr/>
          <p:nvPr/>
        </p:nvSpPr>
        <p:spPr>
          <a:xfrm>
            <a:off x="623392" y="1100486"/>
            <a:ext cx="10945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/>
              <a:t>Answers: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2F6C21-CCF7-41DF-B8E1-8B0661AAD055}"/>
              </a:ext>
            </a:extLst>
          </p:cNvPr>
          <p:cNvSpPr/>
          <p:nvPr/>
        </p:nvSpPr>
        <p:spPr>
          <a:xfrm>
            <a:off x="5231904" y="2571292"/>
            <a:ext cx="4706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← </a:t>
            </a:r>
            <a:r>
              <a:rPr lang="en-US" sz="2400" b="1" dirty="0">
                <a:solidFill>
                  <a:srgbClr val="002060"/>
                </a:solidFill>
              </a:rPr>
              <a:t>This should ALWAYS be included.</a:t>
            </a:r>
            <a:endParaRPr lang="en-GB" sz="1400" dirty="0">
              <a:solidFill>
                <a:srgbClr val="002060"/>
              </a:solidFill>
            </a:endParaRPr>
          </a:p>
        </p:txBody>
      </p:sp>
      <p:sp>
        <p:nvSpPr>
          <p:cNvPr id="15" name="Rounded Rectangle 48">
            <a:extLst>
              <a:ext uri="{FF2B5EF4-FFF2-40B4-BE49-F238E27FC236}">
                <a16:creationId xmlns:a16="http://schemas.microsoft.com/office/drawing/2014/main" id="{F8F26E20-B302-4438-A5CD-E0376875C9A3}"/>
              </a:ext>
            </a:extLst>
          </p:cNvPr>
          <p:cNvSpPr/>
          <p:nvPr/>
        </p:nvSpPr>
        <p:spPr>
          <a:xfrm>
            <a:off x="7464152" y="4135009"/>
            <a:ext cx="4317430" cy="1764195"/>
          </a:xfrm>
          <a:prstGeom prst="round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Use the </a:t>
            </a:r>
            <a:r>
              <a:rPr lang="en-US" sz="2000" i="1" u="sng" dirty="0">
                <a:solidFill>
                  <a:srgbClr val="C00000"/>
                </a:solidFill>
              </a:rPr>
              <a:t>CELE Citation and Referencing Guide</a:t>
            </a:r>
            <a:r>
              <a:rPr lang="en-US" sz="2000" i="1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for more guidance on how to write the reference for a source.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94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3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58761"/>
            <a:ext cx="11593288" cy="792054"/>
          </a:xfrm>
          <a:noFill/>
          <a:ln>
            <a:noFill/>
          </a:ln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2000" dirty="0"/>
              <a:t>Work with a partner. Using the </a:t>
            </a:r>
            <a:r>
              <a:rPr lang="en-US" sz="2000" i="1" u="sng" dirty="0"/>
              <a:t>‘CELE Citation and Referencing Guide</a:t>
            </a:r>
            <a:r>
              <a:rPr lang="en-US" sz="2000" i="1" dirty="0"/>
              <a:t>’ </a:t>
            </a:r>
            <a:r>
              <a:rPr lang="en-US" sz="2000" dirty="0"/>
              <a:t>fill in the table</a:t>
            </a:r>
            <a:r>
              <a:rPr lang="en-US" sz="2000" b="1" dirty="0"/>
              <a:t> </a:t>
            </a:r>
            <a:r>
              <a:rPr lang="en-US" sz="2000" dirty="0"/>
              <a:t>from the OCSb Workbook to help you </a:t>
            </a:r>
            <a:r>
              <a:rPr lang="en-US" sz="2000" b="1" dirty="0"/>
              <a:t>proofread</a:t>
            </a:r>
            <a:r>
              <a:rPr lang="en-US" sz="2000" dirty="0"/>
              <a:t> your partner’s references (the ones posted to the class Teams or the ones from their PPT slides).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00"/>
            <a:ext cx="7956376" cy="556731"/>
            <a:chOff x="103092947" y="106166693"/>
            <a:chExt cx="6633628" cy="556411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693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Reference list: 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Practice</a:t>
              </a:r>
              <a:endParaRPr lang="en-US" altLang="en-US" sz="24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19936" y="2060849"/>
          <a:ext cx="6408712" cy="4044415"/>
        </p:xfrm>
        <a:graphic>
          <a:graphicData uri="http://schemas.openxmlformats.org/drawingml/2006/table">
            <a:tbl>
              <a:tblPr/>
              <a:tblGrid>
                <a:gridCol w="957624">
                  <a:extLst>
                    <a:ext uri="{9D8B030D-6E8A-4147-A177-3AD203B41FA5}">
                      <a16:colId xmlns:a16="http://schemas.microsoft.com/office/drawing/2014/main" val="3708881174"/>
                    </a:ext>
                  </a:extLst>
                </a:gridCol>
                <a:gridCol w="1164972">
                  <a:extLst>
                    <a:ext uri="{9D8B030D-6E8A-4147-A177-3AD203B41FA5}">
                      <a16:colId xmlns:a16="http://schemas.microsoft.com/office/drawing/2014/main" val="1821763453"/>
                    </a:ext>
                  </a:extLst>
                </a:gridCol>
                <a:gridCol w="1361317">
                  <a:extLst>
                    <a:ext uri="{9D8B030D-6E8A-4147-A177-3AD203B41FA5}">
                      <a16:colId xmlns:a16="http://schemas.microsoft.com/office/drawing/2014/main" val="3682096675"/>
                    </a:ext>
                  </a:extLst>
                </a:gridCol>
                <a:gridCol w="1569053">
                  <a:extLst>
                    <a:ext uri="{9D8B030D-6E8A-4147-A177-3AD203B41FA5}">
                      <a16:colId xmlns:a16="http://schemas.microsoft.com/office/drawing/2014/main" val="2358116949"/>
                    </a:ext>
                  </a:extLst>
                </a:gridCol>
                <a:gridCol w="1355746">
                  <a:extLst>
                    <a:ext uri="{9D8B030D-6E8A-4147-A177-3AD203B41FA5}">
                      <a16:colId xmlns:a16="http://schemas.microsoft.com/office/drawing/2014/main" val="1570435030"/>
                    </a:ext>
                  </a:extLst>
                </a:gridCol>
              </a:tblGrid>
              <a:tr h="596172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32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type</a:t>
                      </a:r>
                      <a:endParaRPr lang="en-US" sz="14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Guide page number</a:t>
                      </a:r>
                      <a:endParaRPr lang="en-US" sz="14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elements included</a:t>
                      </a:r>
                      <a:endParaRPr lang="en-US" sz="14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 formatting</a:t>
                      </a:r>
                      <a:endParaRPr lang="en-US" sz="14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821188"/>
                  </a:ext>
                </a:extLst>
              </a:tr>
              <a:tr h="1046519"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1</a:t>
                      </a:r>
                    </a:p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i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(e.g.)</a:t>
                      </a:r>
                      <a:endParaRPr lang="en-US" sz="1800" i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i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book </a:t>
                      </a:r>
                      <a:endParaRPr lang="en-US" sz="1600" i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i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p.10</a:t>
                      </a:r>
                      <a:endParaRPr lang="en-US" sz="1600" i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i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- publisher name missing</a:t>
                      </a:r>
                      <a:endParaRPr lang="en-US" sz="1600" i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i="1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- book title should be in italics</a:t>
                      </a:r>
                      <a:endParaRPr lang="en-US" sz="1600" i="1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661696"/>
                  </a:ext>
                </a:extLst>
              </a:tr>
              <a:tr h="1193367"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2</a:t>
                      </a:r>
                      <a:endParaRPr lang="en-US" sz="18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8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8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8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8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429005"/>
                  </a:ext>
                </a:extLst>
              </a:tr>
              <a:tr h="1194865"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3</a:t>
                      </a:r>
                      <a:endParaRPr lang="en-US" sz="18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8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8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8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800" kern="14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5759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35360" y="2060849"/>
            <a:ext cx="48275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Ask your partner to show you the original source if you are unsure of the source type.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Ask your tutor for help if you are unsure.</a:t>
            </a:r>
          </a:p>
        </p:txBody>
      </p:sp>
      <p:sp>
        <p:nvSpPr>
          <p:cNvPr id="9" name="Rectangle 8"/>
          <p:cNvSpPr/>
          <p:nvPr/>
        </p:nvSpPr>
        <p:spPr>
          <a:xfrm>
            <a:off x="407369" y="3966217"/>
            <a:ext cx="4934044" cy="2416046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rgbClr val="002060"/>
                </a:solidFill>
              </a:rPr>
              <a:t>When you finish, …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give your partner feedback on their references.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use your partner’s feedback to improve your references.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check all the references on your presentation slides.</a:t>
            </a:r>
          </a:p>
        </p:txBody>
      </p:sp>
      <p:pic>
        <p:nvPicPr>
          <p:cNvPr id="4" name="Picture 3" descr="Book Generic Mixed icon">
            <a:extLst>
              <a:ext uri="{FF2B5EF4-FFF2-40B4-BE49-F238E27FC236}">
                <a16:creationId xmlns:a16="http://schemas.microsoft.com/office/drawing/2014/main" id="{054107B3-FC86-7904-E387-261576CD3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32" y="138592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87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Reflection and review</a:t>
              </a: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91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208912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Reflection and review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9376" y="1268760"/>
            <a:ext cx="11233248" cy="504056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lvl="0" indent="0" defTabSz="68580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Review the feedback your tutor gave you on the </a:t>
            </a:r>
            <a:r>
              <a:rPr lang="en-US" sz="2000" i="1" dirty="0">
                <a:solidFill>
                  <a:prstClr val="black"/>
                </a:solidFill>
              </a:rPr>
              <a:t>PowerPoint Slides </a:t>
            </a:r>
            <a:r>
              <a:rPr lang="en-US" sz="2000" dirty="0">
                <a:solidFill>
                  <a:prstClr val="black"/>
                </a:solidFill>
              </a:rPr>
              <a:t>assessment and complete the following tasks:</a:t>
            </a:r>
          </a:p>
          <a:p>
            <a:pPr marL="0" lvl="0" indent="0" defTabSz="685800">
              <a:spcBef>
                <a:spcPts val="750"/>
              </a:spcBef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400050" lvl="1" indent="0" defTabSz="685800">
              <a:spcBef>
                <a:spcPts val="375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1. Use the checklist from your OCSb Workbook (Lesson 10.1 section) to reflect on your </a:t>
            </a:r>
            <a:r>
              <a:rPr lang="en-US" sz="2000" b="1" dirty="0">
                <a:solidFill>
                  <a:prstClr val="black"/>
                </a:solidFill>
              </a:rPr>
              <a:t>presentation</a:t>
            </a:r>
            <a:r>
              <a:rPr lang="en-US" sz="2000" dirty="0">
                <a:solidFill>
                  <a:prstClr val="black"/>
                </a:solidFill>
              </a:rPr>
              <a:t> (not just the PPT!).</a:t>
            </a:r>
          </a:p>
          <a:p>
            <a:pPr marL="914400" lvl="1" indent="-514350" defTabSz="685800">
              <a:spcBef>
                <a:spcPts val="375"/>
              </a:spcBef>
              <a:buFont typeface="+mj-lt"/>
              <a:buAutoNum type="arabicPeriod"/>
            </a:pPr>
            <a:endParaRPr lang="en-US" sz="2000" dirty="0">
              <a:solidFill>
                <a:prstClr val="black"/>
              </a:solidFill>
            </a:endParaRPr>
          </a:p>
          <a:p>
            <a:pPr marL="400050" lvl="1" indent="0" defTabSz="685800">
              <a:spcBef>
                <a:spcPts val="375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2. Compare your checklist with a partner and identify common strengths and common areas for improvement.</a:t>
            </a:r>
          </a:p>
          <a:p>
            <a:pPr marL="400050" lvl="1" indent="0" defTabSz="685800">
              <a:spcBef>
                <a:spcPts val="375"/>
              </a:spcBef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400050" lvl="1" indent="0" defTabSz="685800">
              <a:spcBef>
                <a:spcPts val="375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3. Make improvements to your slides/ presentation based on your tutor’s feedback and the checklist. </a:t>
            </a:r>
          </a:p>
          <a:p>
            <a:pPr marL="400050" lvl="1" indent="0" algn="just" defTabSz="685800">
              <a:spcBef>
                <a:spcPts val="375"/>
              </a:spcBef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400050" lvl="1" indent="0" algn="just" defTabSz="685800">
              <a:spcBef>
                <a:spcPts val="375"/>
              </a:spcBef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400050" lvl="1" indent="0" algn="just" defTabSz="685800">
              <a:spcBef>
                <a:spcPts val="375"/>
              </a:spcBef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0" indent="-57150" defTabSz="685800">
              <a:spcBef>
                <a:spcPts val="375"/>
              </a:spcBef>
              <a:buNone/>
            </a:pPr>
            <a:r>
              <a:rPr lang="en-US" sz="2200" b="1" dirty="0">
                <a:solidFill>
                  <a:srgbClr val="C00000"/>
                </a:solidFill>
              </a:rPr>
              <a:t>This is an opportunity for you to ask your tutor any questions about your presentation. </a:t>
            </a:r>
          </a:p>
        </p:txBody>
      </p:sp>
      <p:pic>
        <p:nvPicPr>
          <p:cNvPr id="2" name="Picture 1" descr="Book Generic Mixed icon">
            <a:extLst>
              <a:ext uri="{FF2B5EF4-FFF2-40B4-BE49-F238E27FC236}">
                <a16:creationId xmlns:a16="http://schemas.microsoft.com/office/drawing/2014/main" id="{62DA5927-AC00-FF7C-ADF0-761235FD6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528" y="5323451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32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"/>
                  <a:ea typeface="+mj-ea"/>
                  <a:cs typeface="+mj-cs"/>
                </a:rPr>
                <a:t>Other</a:t>
              </a: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6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15" y="279799"/>
            <a:ext cx="7956374" cy="556732"/>
            <a:chOff x="103092947" y="106166692"/>
            <a:chExt cx="6633626" cy="556412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4" y="106166692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Practice presentation schedule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37DE02DD-FF69-4DDB-BB7B-AF5A7ACB86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4313990"/>
              </p:ext>
            </p:extLst>
          </p:nvPr>
        </p:nvGraphicFramePr>
        <p:xfrm>
          <a:off x="551384" y="1052737"/>
          <a:ext cx="11089232" cy="4176430"/>
        </p:xfrm>
        <a:graphic>
          <a:graphicData uri="http://schemas.openxmlformats.org/drawingml/2006/table">
            <a:tbl>
              <a:tblPr firstRow="1" bandRow="1"/>
              <a:tblGrid>
                <a:gridCol w="829806">
                  <a:extLst>
                    <a:ext uri="{9D8B030D-6E8A-4147-A177-3AD203B41FA5}">
                      <a16:colId xmlns:a16="http://schemas.microsoft.com/office/drawing/2014/main" val="3513780468"/>
                    </a:ext>
                  </a:extLst>
                </a:gridCol>
                <a:gridCol w="2626578">
                  <a:extLst>
                    <a:ext uri="{9D8B030D-6E8A-4147-A177-3AD203B41FA5}">
                      <a16:colId xmlns:a16="http://schemas.microsoft.com/office/drawing/2014/main" val="120306698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3502353351"/>
                    </a:ext>
                  </a:extLst>
                </a:gridCol>
                <a:gridCol w="1992222">
                  <a:extLst>
                    <a:ext uri="{9D8B030D-6E8A-4147-A177-3AD203B41FA5}">
                      <a16:colId xmlns:a16="http://schemas.microsoft.com/office/drawing/2014/main" val="4294914227"/>
                    </a:ext>
                  </a:extLst>
                </a:gridCol>
                <a:gridCol w="1848205">
                  <a:extLst>
                    <a:ext uri="{9D8B030D-6E8A-4147-A177-3AD203B41FA5}">
                      <a16:colId xmlns:a16="http://schemas.microsoft.com/office/drawing/2014/main" val="3387655696"/>
                    </a:ext>
                  </a:extLst>
                </a:gridCol>
                <a:gridCol w="1848205">
                  <a:extLst>
                    <a:ext uri="{9D8B030D-6E8A-4147-A177-3AD203B41FA5}">
                      <a16:colId xmlns:a16="http://schemas.microsoft.com/office/drawing/2014/main" val="2073356443"/>
                    </a:ext>
                  </a:extLst>
                </a:gridCol>
              </a:tblGrid>
              <a:tr h="7089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DAY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D8EC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STUDENTS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D8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76150"/>
                  </a:ext>
                </a:extLst>
              </a:tr>
              <a:tr h="577921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WEEK 11</a:t>
                      </a:r>
                      <a:endParaRPr lang="en-GB" sz="22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D8EC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Lesson 11.1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:00 – :50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91987"/>
                  </a:ext>
                </a:extLst>
              </a:tr>
              <a:tr h="577921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:00 – :50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572559"/>
                  </a:ext>
                </a:extLst>
              </a:tr>
              <a:tr h="577921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Lesson 11.2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:00 – :50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747249"/>
                  </a:ext>
                </a:extLst>
              </a:tr>
              <a:tr h="577921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</a:rPr>
                        <a:t>WEEK 12</a:t>
                      </a:r>
                      <a:endParaRPr lang="en-GB" sz="22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D8EC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Lesson 12.1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:00 – :50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987674"/>
                  </a:ext>
                </a:extLst>
              </a:tr>
              <a:tr h="577921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:00 – :50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382170"/>
                  </a:ext>
                </a:extLst>
              </a:tr>
              <a:tr h="577921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Lesson 12.2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:00</a:t>
                      </a:r>
                      <a:r>
                        <a:rPr lang="en-US" sz="2200" baseline="0" dirty="0">
                          <a:solidFill>
                            <a:schemeClr val="tx1"/>
                          </a:solidFill>
                        </a:rPr>
                        <a:t> – :50</a:t>
                      </a:r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71796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91A64B9-44BB-42F6-BECE-2D9683D35223}"/>
              </a:ext>
            </a:extLst>
          </p:cNvPr>
          <p:cNvSpPr/>
          <p:nvPr/>
        </p:nvSpPr>
        <p:spPr>
          <a:xfrm>
            <a:off x="538921" y="5655507"/>
            <a:ext cx="11089232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just" defTabSz="914400"/>
            <a:r>
              <a:rPr lang="en-US" sz="2000" dirty="0">
                <a:solidFill>
                  <a:srgbClr val="C00000"/>
                </a:solidFill>
              </a:rPr>
              <a:t>Students only need to attend their scheduled session. However, they can also attend other sessions if they choose to. Please be on time!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02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Student Evaluation of the Module (SEM)</a:t>
              </a:r>
              <a:endParaRPr lang="en-US" altLang="en-US" sz="2800" dirty="0">
                <a:latin typeface="Arial" panose="020B0604020202020204" pitchFamily="34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Content Placeholder 4"/>
          <p:cNvSpPr txBox="1">
            <a:spLocks/>
          </p:cNvSpPr>
          <p:nvPr/>
        </p:nvSpPr>
        <p:spPr>
          <a:xfrm>
            <a:off x="335360" y="1268760"/>
            <a:ext cx="11593288" cy="532859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1713" indent="0">
              <a:buFont typeface="Arial" panose="020B0604020202020204" pitchFamily="34" charset="0"/>
              <a:buNone/>
            </a:pPr>
            <a:r>
              <a:rPr lang="en-GB" u="sng" dirty="0">
                <a:hlinkClick r:id="" action="ppaction://noaction"/>
              </a:rPr>
              <a:t>https://bluecastle-cn-surveys.nottingham.ac.uk</a:t>
            </a:r>
            <a:endParaRPr lang="en-GB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59" y="2132856"/>
            <a:ext cx="3350296" cy="3333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2B3791-76C9-4709-9999-688410154CBD}"/>
              </a:ext>
            </a:extLst>
          </p:cNvPr>
          <p:cNvSpPr txBox="1"/>
          <p:nvPr/>
        </p:nvSpPr>
        <p:spPr>
          <a:xfrm>
            <a:off x="3923790" y="2141984"/>
            <a:ext cx="7416824" cy="3323987"/>
          </a:xfrm>
          <a:prstGeom prst="rect">
            <a:avLst/>
          </a:prstGeom>
          <a:solidFill>
            <a:srgbClr val="FFFFD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Provide feedback on the </a:t>
            </a:r>
            <a:r>
              <a:rPr lang="en-US" sz="2400" b="1" u="sng" dirty="0"/>
              <a:t>module</a:t>
            </a:r>
            <a:r>
              <a:rPr lang="en-US" sz="24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This refers to the </a:t>
            </a:r>
            <a:r>
              <a:rPr lang="en-US" sz="2400" dirty="0" err="1"/>
              <a:t>organisation</a:t>
            </a:r>
            <a:r>
              <a:rPr lang="en-US" sz="2400" dirty="0"/>
              <a:t> and content of the course (</a:t>
            </a:r>
            <a:r>
              <a:rPr lang="en-US" sz="2400" u="sng" dirty="0"/>
              <a:t>not</a:t>
            </a:r>
            <a:r>
              <a:rPr lang="en-US" sz="2400" dirty="0"/>
              <a:t> the teacher).</a:t>
            </a: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				</a:t>
            </a:r>
            <a:endParaRPr lang="en-US" sz="2200" dirty="0">
              <a:latin typeface="Calibri "/>
              <a:cs typeface="Arial" panose="020B0604020202020204" pitchFamily="34" charset="0"/>
            </a:endParaRPr>
          </a:p>
          <a:p>
            <a:r>
              <a:rPr lang="en-US" sz="2200" i="1" dirty="0">
                <a:latin typeface="Calibri "/>
                <a:cs typeface="Arial" panose="020B0604020202020204" pitchFamily="34" charset="0"/>
              </a:rPr>
              <a:t>Note: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 SEMs are important for future course development! They are </a:t>
            </a:r>
            <a:r>
              <a:rPr lang="en-US" sz="2200" b="1" dirty="0">
                <a:latin typeface="Calibri "/>
                <a:cs typeface="Arial" panose="020B0604020202020204" pitchFamily="34" charset="0"/>
              </a:rPr>
              <a:t>compulsory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!</a:t>
            </a:r>
          </a:p>
          <a:p>
            <a:endParaRPr lang="en-GB" sz="2200" i="1" dirty="0">
              <a:latin typeface="Calibri 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96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694315"/>
              </p:ext>
            </p:extLst>
          </p:nvPr>
        </p:nvGraphicFramePr>
        <p:xfrm>
          <a:off x="731404" y="1268760"/>
          <a:ext cx="10729192" cy="3375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188">
                  <a:extLst>
                    <a:ext uri="{9D8B030D-6E8A-4147-A177-3AD203B41FA5}">
                      <a16:colId xmlns:a16="http://schemas.microsoft.com/office/drawing/2014/main" val="2008940339"/>
                    </a:ext>
                  </a:extLst>
                </a:gridCol>
                <a:gridCol w="9037004">
                  <a:extLst>
                    <a:ext uri="{9D8B030D-6E8A-4147-A177-3AD203B41FA5}">
                      <a16:colId xmlns:a16="http://schemas.microsoft.com/office/drawing/2014/main" val="2859638879"/>
                    </a:ext>
                  </a:extLst>
                </a:gridCol>
              </a:tblGrid>
              <a:tr h="537926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Task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099356"/>
                  </a:ext>
                </a:extLst>
              </a:tr>
              <a:tr h="17663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Lesson 10.2</a:t>
                      </a:r>
                    </a:p>
                  </a:txBody>
                  <a:tcPr anchor="ctr">
                    <a:solidFill>
                      <a:srgbClr val="2641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Review your PPT slides and prepare any questions you might have about the Final Presentation.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Prepare a script for one of your presentation sections and bring it to class. 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978896"/>
                  </a:ext>
                </a:extLst>
              </a:tr>
              <a:tr h="841056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Weeks 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11 &amp; 12</a:t>
                      </a:r>
                    </a:p>
                  </a:txBody>
                  <a:tcPr anchor="ctr">
                    <a:solidFill>
                      <a:srgbClr val="2641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Prepare for your practice presentation in Week 11 or 12.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0466"/>
                  </a:ext>
                </a:extLst>
              </a:tr>
            </a:tbl>
          </a:graphicData>
        </a:graphic>
      </p:graphicFrame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639616" y="279885"/>
            <a:ext cx="7956376" cy="556827"/>
            <a:chOff x="103092947" y="106166598"/>
            <a:chExt cx="6633628" cy="556506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Homework</a:t>
              </a: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8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40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00056" cy="6858000"/>
          </a:xfrm>
          <a:prstGeom prst="rect">
            <a:avLst/>
          </a:prstGeom>
        </p:spPr>
      </p:pic>
      <p:pic>
        <p:nvPicPr>
          <p:cNvPr id="9221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7032104" y="1556793"/>
            <a:ext cx="4464496" cy="4714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9000"/>
              </a:lnSpc>
              <a:spcAft>
                <a:spcPts val="600"/>
              </a:spcAft>
            </a:pPr>
            <a:r>
              <a:rPr lang="en-US" sz="3600" b="1" kern="1400" dirty="0">
                <a:solidFill>
                  <a:srgbClr val="002060"/>
                </a:solidFill>
                <a:latin typeface="Verdana" panose="020B0604030504040204" pitchFamily="34" charset="0"/>
              </a:rPr>
              <a:t>Oral Communication Skills B </a:t>
            </a:r>
          </a:p>
          <a:p>
            <a:pPr algn="ctr">
              <a:lnSpc>
                <a:spcPct val="119000"/>
              </a:lnSpc>
              <a:spcAft>
                <a:spcPts val="600"/>
              </a:spcAft>
            </a:pPr>
            <a:r>
              <a:rPr lang="en-US" sz="2400" b="1" kern="1400" dirty="0">
                <a:solidFill>
                  <a:srgbClr val="1B2A6B"/>
                </a:solidFill>
                <a:latin typeface="Verdana" panose="020B0604030504040204" pitchFamily="34" charset="0"/>
              </a:rPr>
              <a:t>(CELEN082)</a:t>
            </a:r>
            <a:endParaRPr lang="en-US" sz="3600" b="1" kern="1400" dirty="0">
              <a:solidFill>
                <a:srgbClr val="1B2A6B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endParaRPr lang="en-US" sz="2800" b="1" kern="1400" dirty="0">
              <a:solidFill>
                <a:srgbClr val="1B2A6B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endParaRPr lang="en-US" sz="2800" b="1" kern="1400" dirty="0">
              <a:solidFill>
                <a:srgbClr val="1B2A6B"/>
              </a:solidFill>
              <a:latin typeface="Verdana" panose="020B0604030504040204" pitchFamily="34" charset="0"/>
            </a:endParaRPr>
          </a:p>
          <a:p>
            <a:pPr algn="ctr">
              <a:lnSpc>
                <a:spcPct val="119000"/>
              </a:lnSpc>
            </a:pPr>
            <a:r>
              <a:rPr lang="en-US" sz="2800" b="1" kern="1400">
                <a:latin typeface="Verdana" panose="020B0604030504040204" pitchFamily="34" charset="0"/>
              </a:rPr>
              <a:t>Lesson 10.2</a:t>
            </a:r>
            <a:endParaRPr lang="en-US" sz="2800" kern="1400" dirty="0">
              <a:latin typeface="Verdana" panose="020B0604030504040204" pitchFamily="34" charset="0"/>
            </a:endParaRPr>
          </a:p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en-US" sz="2800" kern="140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8812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642851"/>
              </p:ext>
            </p:extLst>
          </p:nvPr>
        </p:nvGraphicFramePr>
        <p:xfrm>
          <a:off x="839416" y="1196752"/>
          <a:ext cx="10801200" cy="4824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0">
                  <a:extLst>
                    <a:ext uri="{9D8B030D-6E8A-4147-A177-3AD203B41FA5}">
                      <a16:colId xmlns:a16="http://schemas.microsoft.com/office/drawing/2014/main" val="2356654726"/>
                    </a:ext>
                  </a:extLst>
                </a:gridCol>
              </a:tblGrid>
              <a:tr h="96296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Lesson aims and objectives</a:t>
                      </a:r>
                      <a:endParaRPr lang="en-GB" sz="2400" b="1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631984"/>
                  </a:ext>
                </a:extLst>
              </a:tr>
              <a:tr h="38615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Become more familiar with the marking descriptors for the Final Presentation.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awareness of the content and formatting requirements of reference list entries.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Practise proofreading references to check them for accuracy.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Reflect on PowerPoint design and presentation content by asking the tutor questions about the feedback to the PowerPoint Slides task.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368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739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565803"/>
              </p:ext>
            </p:extLst>
          </p:nvPr>
        </p:nvGraphicFramePr>
        <p:xfrm>
          <a:off x="839416" y="1196752"/>
          <a:ext cx="10801200" cy="4824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0">
                  <a:extLst>
                    <a:ext uri="{9D8B030D-6E8A-4147-A177-3AD203B41FA5}">
                      <a16:colId xmlns:a16="http://schemas.microsoft.com/office/drawing/2014/main" val="2356654726"/>
                    </a:ext>
                  </a:extLst>
                </a:gridCol>
              </a:tblGrid>
              <a:tr h="96296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Lesson aims and objectives</a:t>
                      </a:r>
                      <a:endParaRPr lang="en-GB" sz="2400" b="1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631984"/>
                  </a:ext>
                </a:extLst>
              </a:tr>
              <a:tr h="38615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 and practise the pronunciation skills of sentence stress, intonation and chunking and pausing.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 the opportunity to ask any final questions about the Final Presentation.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368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77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"/>
                  <a:ea typeface="+mj-ea"/>
                  <a:cs typeface="+mj-cs"/>
                </a:rPr>
                <a:t>Pronunciation review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(sentence stress)</a:t>
              </a: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"/>
                <a:ea typeface="+mj-ea"/>
                <a:cs typeface="+mj-cs"/>
              </a:endParaRP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435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208912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Pronunciation review: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Sentence stress</a:t>
              </a: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 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9376" y="1268760"/>
            <a:ext cx="11352584" cy="504056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lvl="0" indent="0" algn="just" defTabSz="68580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Analyse the four presentation extracts below and match them to their functions.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79376" y="2060848"/>
          <a:ext cx="6768752" cy="453650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795220197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532082094"/>
                    </a:ext>
                  </a:extLst>
                </a:gridCol>
              </a:tblGrid>
              <a:tr h="11341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1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So, the topic of my presentation today is ways to solve smartphone addiction in American teenagers.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88580"/>
                  </a:ext>
                </a:extLst>
              </a:tr>
              <a:tr h="11341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2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I’ve divided my presentation into three parts. First, I’ll introduce what smartphone addiction is and its symptoms.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981158"/>
                  </a:ext>
                </a:extLst>
              </a:tr>
              <a:tr h="11341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3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Research is discovering that smartphone addiction is having an extremely negative impact on teenagers’ lives.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49891"/>
                  </a:ext>
                </a:extLst>
              </a:tr>
              <a:tr h="11341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4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Although if used effectively smartphones can help people save time, when teenagers use them they often waste time.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664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449448" y="2427574"/>
            <a:ext cx="4464495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 marL="280988" lvl="0" indent="-280988" defTabSz="685800">
              <a:spcBef>
                <a:spcPts val="750"/>
              </a:spcBef>
            </a:pPr>
            <a:r>
              <a:rPr lang="en-US" sz="2200" dirty="0">
                <a:solidFill>
                  <a:schemeClr val="bg1"/>
                </a:solidFill>
              </a:rPr>
              <a:t>a) the speaker is presenting two   contrasting ideas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68125" y="3287311"/>
            <a:ext cx="4464495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 marL="280988" lvl="0" indent="-280988" defTabSz="685800">
              <a:spcBef>
                <a:spcPts val="750"/>
              </a:spcBef>
            </a:pPr>
            <a:r>
              <a:rPr lang="en-US" sz="2200" dirty="0">
                <a:solidFill>
                  <a:schemeClr val="bg1"/>
                </a:solidFill>
              </a:rPr>
              <a:t>b) the speaker is presenting a strong opinion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77463" y="4147048"/>
            <a:ext cx="4464495" cy="110799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 marL="236538" lvl="0" indent="-236538" defTabSz="685800">
              <a:spcBef>
                <a:spcPts val="750"/>
              </a:spcBef>
            </a:pPr>
            <a:r>
              <a:rPr lang="en-US" sz="2200" dirty="0">
                <a:solidFill>
                  <a:schemeClr val="bg1"/>
                </a:solidFill>
              </a:rPr>
              <a:t>c) the speaker is telling the audience about the structure of their presentation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92025" y="5345340"/>
            <a:ext cx="4464495" cy="110799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 marL="280988" lvl="0" indent="-280988" defTabSz="685800">
              <a:spcBef>
                <a:spcPts val="750"/>
              </a:spcBef>
            </a:pPr>
            <a:r>
              <a:rPr lang="en-US" sz="2200" dirty="0">
                <a:solidFill>
                  <a:schemeClr val="bg1"/>
                </a:solidFill>
              </a:rPr>
              <a:t>d) the speaker is presenting a new and important idea to the audience</a:t>
            </a:r>
          </a:p>
        </p:txBody>
      </p:sp>
      <p:sp>
        <p:nvSpPr>
          <p:cNvPr id="17" name="Oval 16"/>
          <p:cNvSpPr/>
          <p:nvPr/>
        </p:nvSpPr>
        <p:spPr>
          <a:xfrm>
            <a:off x="191344" y="5693909"/>
            <a:ext cx="720080" cy="64807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91344" y="4553043"/>
            <a:ext cx="720080" cy="64807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91344" y="3400819"/>
            <a:ext cx="720080" cy="64807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344" y="2279047"/>
            <a:ext cx="720080" cy="64807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</a:t>
            </a:r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Book Generic Mixed icon">
            <a:extLst>
              <a:ext uri="{FF2B5EF4-FFF2-40B4-BE49-F238E27FC236}">
                <a16:creationId xmlns:a16="http://schemas.microsoft.com/office/drawing/2014/main" id="{311908C9-0EA2-612A-35B6-FF640E56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32" y="138592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93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208912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Pronunciation review: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Sentence stress</a:t>
              </a: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 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5360" y="1125810"/>
            <a:ext cx="11450557" cy="504056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lvl="0" indent="0" algn="just" defTabSz="68580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Thinking about the </a:t>
            </a:r>
            <a:r>
              <a:rPr lang="en-US" sz="2000" b="1" dirty="0">
                <a:solidFill>
                  <a:prstClr val="black"/>
                </a:solidFill>
              </a:rPr>
              <a:t>function</a:t>
            </a:r>
            <a:r>
              <a:rPr lang="en-US" sz="2000" dirty="0">
                <a:solidFill>
                  <a:prstClr val="black"/>
                </a:solidFill>
              </a:rPr>
              <a:t> of the information being presented, predict which words in each extract the speaker will </a:t>
            </a:r>
            <a:r>
              <a:rPr lang="en-US" sz="2000" b="1" u="sng" dirty="0">
                <a:solidFill>
                  <a:prstClr val="black"/>
                </a:solidFill>
              </a:rPr>
              <a:t>stress</a:t>
            </a:r>
            <a:r>
              <a:rPr lang="en-US" sz="2000" dirty="0">
                <a:solidFill>
                  <a:prstClr val="black"/>
                </a:solidFill>
              </a:rPr>
              <a:t>. </a:t>
            </a:r>
          </a:p>
          <a:p>
            <a:pPr marL="0" lvl="0" indent="0" algn="r" defTabSz="685800">
              <a:spcBef>
                <a:spcPts val="750"/>
              </a:spcBef>
              <a:buNone/>
            </a:pPr>
            <a:r>
              <a:rPr lang="en-US" sz="2000" i="1" dirty="0">
                <a:solidFill>
                  <a:prstClr val="black"/>
                </a:solidFill>
              </a:rPr>
              <a:t>Hint: </a:t>
            </a:r>
            <a:r>
              <a:rPr lang="en-US" sz="2000" dirty="0">
                <a:solidFill>
                  <a:prstClr val="black"/>
                </a:solidFill>
              </a:rPr>
              <a:t>We studied this in Lesson 2.1.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83985" y="2115326"/>
          <a:ext cx="6768752" cy="39319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795220197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532082094"/>
                    </a:ext>
                  </a:extLst>
                </a:gridCol>
              </a:tblGrid>
              <a:tr h="9829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1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So, the topic of my presentation today is ways to solve smartphone addiction in American teenagers.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88580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2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I’ve divided my presentation into three parts. First, I’ll introduce what smartphone addiction is and its symptoms.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981158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3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Research is discovering that smartphone addiction is having an extremely negative impact on teenagers’ lives.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49891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4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Although if used effectively smartphones can help people save time, when teenagers use them they often waste time.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6640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332957" y="5216606"/>
            <a:ext cx="4464495" cy="70788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 marL="280988" lvl="0" indent="-280988" defTabSz="685800">
              <a:spcBef>
                <a:spcPts val="750"/>
              </a:spcBef>
            </a:pPr>
            <a:r>
              <a:rPr lang="en-US" sz="2000" dirty="0">
                <a:solidFill>
                  <a:schemeClr val="bg1"/>
                </a:solidFill>
              </a:rPr>
              <a:t>a) the speaker is presenting two   contrasting ideas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39455" y="4213083"/>
            <a:ext cx="4464495" cy="70788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 marL="280988" lvl="0" indent="-280988" defTabSz="685800">
              <a:spcBef>
                <a:spcPts val="750"/>
              </a:spcBef>
            </a:pPr>
            <a:r>
              <a:rPr lang="en-US" sz="2000" dirty="0">
                <a:solidFill>
                  <a:schemeClr val="bg1"/>
                </a:solidFill>
              </a:rPr>
              <a:t>b) the speaker is presenting a strong opinion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39455" y="3064784"/>
            <a:ext cx="4464495" cy="101566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 marL="236538" lvl="0" indent="-236538" defTabSz="685800">
              <a:spcBef>
                <a:spcPts val="750"/>
              </a:spcBef>
            </a:pPr>
            <a:r>
              <a:rPr lang="en-US" sz="2000" dirty="0">
                <a:solidFill>
                  <a:schemeClr val="bg1"/>
                </a:solidFill>
              </a:rPr>
              <a:t>c) the speaker is telling the audience about the structure of their presentation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22288" y="2210021"/>
            <a:ext cx="4464495" cy="70788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 marL="280988" lvl="0" indent="-280988" defTabSz="685800">
              <a:spcBef>
                <a:spcPts val="750"/>
              </a:spcBef>
            </a:pPr>
            <a:r>
              <a:rPr lang="en-US" sz="2000" dirty="0">
                <a:solidFill>
                  <a:schemeClr val="bg1"/>
                </a:solidFill>
              </a:rPr>
              <a:t>d) the speaker is presenting a new and important idea to the audience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423155" y="6255413"/>
            <a:ext cx="6899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defTabSz="685800">
              <a:spcBef>
                <a:spcPts val="750"/>
              </a:spcBef>
            </a:pPr>
            <a:r>
              <a:rPr lang="en-US" sz="2000" dirty="0">
                <a:solidFill>
                  <a:prstClr val="black"/>
                </a:solidFill>
              </a:rPr>
              <a:t>Practise saying the extracts with your predicted sentence stress. </a:t>
            </a:r>
          </a:p>
        </p:txBody>
      </p:sp>
      <p:pic>
        <p:nvPicPr>
          <p:cNvPr id="2" name="Picture 1" descr="Book Generic Mixed icon">
            <a:extLst>
              <a:ext uri="{FF2B5EF4-FFF2-40B4-BE49-F238E27FC236}">
                <a16:creationId xmlns:a16="http://schemas.microsoft.com/office/drawing/2014/main" id="{9B5D7620-3E49-DB9F-AA25-AB728FD8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32" y="138592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75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208912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Pronunciation review: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Sentence stress</a:t>
              </a: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 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9376" y="1268760"/>
            <a:ext cx="11352584" cy="504056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 algn="just" defTabSz="685800">
              <a:spcBef>
                <a:spcPts val="750"/>
              </a:spcBef>
              <a:buNone/>
            </a:pPr>
            <a:r>
              <a:rPr lang="en-US" sz="2000" dirty="0">
                <a:latin typeface="Calibri" panose="020F0502020204030204" pitchFamily="34" charset="0"/>
                <a:ea typeface="DengXian"/>
                <a:cs typeface="Arial" panose="020B0604020202020204" pitchFamily="34" charset="0"/>
              </a:rPr>
              <a:t>Listen and check your predictions. </a:t>
            </a:r>
          </a:p>
          <a:p>
            <a:pPr marL="0" indent="0" algn="just" defTabSz="685800">
              <a:spcBef>
                <a:spcPts val="750"/>
              </a:spcBef>
              <a:buNone/>
            </a:pPr>
            <a:r>
              <a:rPr lang="en-US" sz="2000" dirty="0">
                <a:latin typeface="Calibri" panose="020F0502020204030204" pitchFamily="34" charset="0"/>
                <a:ea typeface="DengXian"/>
                <a:cs typeface="Arial" panose="020B0604020202020204" pitchFamily="34" charset="0"/>
              </a:rPr>
              <a:t>Then, practise saying the sentences using the same stress as the speaker. </a:t>
            </a:r>
            <a:endParaRPr lang="en-GB" sz="2000" dirty="0"/>
          </a:p>
          <a:p>
            <a:pPr marL="0" lvl="0" indent="0" algn="just" defTabSz="685800">
              <a:spcBef>
                <a:spcPts val="750"/>
              </a:spcBef>
              <a:buNone/>
            </a:pP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75048" y="2348880"/>
          <a:ext cx="11161240" cy="32918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1156">
                  <a:extLst>
                    <a:ext uri="{9D8B030D-6E8A-4147-A177-3AD203B41FA5}">
                      <a16:colId xmlns:a16="http://schemas.microsoft.com/office/drawing/2014/main" val="3795220197"/>
                    </a:ext>
                  </a:extLst>
                </a:gridCol>
                <a:gridCol w="10330084">
                  <a:extLst>
                    <a:ext uri="{9D8B030D-6E8A-4147-A177-3AD203B41FA5}">
                      <a16:colId xmlns:a16="http://schemas.microsoft.com/office/drawing/2014/main" val="2532082094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1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So, the topic of my presentation today is ways to solve smartphone addiction in American teenagers.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8858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2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I’ve divided my presentation into three parts. First, I’ll introduce what smartphone addiction is and its symptoms.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98115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3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Research is discovering that smartphone addiction is having an extremely negative impact on teenagers’ lives.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4989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4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Although if used effectively smartphones can help people save time, when teenagers use them they often waste time.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66406"/>
                  </a:ext>
                </a:extLst>
              </a:tr>
            </a:tbl>
          </a:graphicData>
        </a:graphic>
      </p:graphicFrame>
      <p:pic>
        <p:nvPicPr>
          <p:cNvPr id="3" name="Lesson 10.1 Review - Sentence stres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64247" y="1268760"/>
            <a:ext cx="609600" cy="609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270038" y="2780928"/>
            <a:ext cx="649208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59896" y="2780928"/>
            <a:ext cx="649208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40016" y="2780928"/>
            <a:ext cx="59018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49461" y="2780928"/>
            <a:ext cx="139163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667067" y="2780928"/>
            <a:ext cx="10455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85219" y="3573016"/>
            <a:ext cx="78554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74569" y="3573016"/>
            <a:ext cx="649208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25510" y="3573016"/>
            <a:ext cx="59018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978068" y="3573016"/>
            <a:ext cx="30285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1582" y="3933056"/>
            <a:ext cx="115011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395750" y="4437112"/>
            <a:ext cx="10455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83632" y="4437112"/>
            <a:ext cx="115011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75080" y="4437112"/>
            <a:ext cx="126512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434819" y="4437112"/>
            <a:ext cx="10455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552384" y="4437112"/>
            <a:ext cx="95050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15480" y="5229200"/>
            <a:ext cx="104555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269973" y="5229200"/>
            <a:ext cx="115011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97899" y="5229200"/>
            <a:ext cx="59018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184232" y="5229200"/>
            <a:ext cx="59018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587323" y="5229200"/>
            <a:ext cx="53653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95600" y="5589240"/>
            <a:ext cx="71412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ook Generic Mixed icon">
            <a:extLst>
              <a:ext uri="{FF2B5EF4-FFF2-40B4-BE49-F238E27FC236}">
                <a16:creationId xmlns:a16="http://schemas.microsoft.com/office/drawing/2014/main" id="{E7FC55FD-0E16-31E3-4E0A-2ADA48EE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32" y="138592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4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582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"/>
                  <a:ea typeface="+mj-ea"/>
                  <a:cs typeface="+mj-cs"/>
                </a:rPr>
                <a:t>Pronunciation review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(intonation)</a:t>
              </a: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"/>
                <a:ea typeface="+mj-ea"/>
                <a:cs typeface="+mj-cs"/>
              </a:endParaRP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21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208912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Pronunciation review: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Intonation</a:t>
              </a: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 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9376" y="1268760"/>
            <a:ext cx="11352584" cy="504056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lvl="0" indent="0" algn="just" defTabSz="68580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Analyse the three presentation extracts below and match them to their functions.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4025" y="2471785"/>
          <a:ext cx="6768752" cy="340237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795220197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532082094"/>
                    </a:ext>
                  </a:extLst>
                </a:gridCol>
              </a:tblGrid>
              <a:tr h="11341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1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Although if used effectively smartphones can help people save time, when teenagers use them they often waste time.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88580"/>
                  </a:ext>
                </a:extLst>
              </a:tr>
              <a:tr h="11341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2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Instead of using smartphones to feel pleasure, try to do some moderate to high-intensity exercise, such as brisk walking, cycling, or running.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981158"/>
                  </a:ext>
                </a:extLst>
              </a:tr>
              <a:tr h="11341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3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The use of smartphones can have a terrible impact on the mental health of teenagers.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4989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449448" y="2812293"/>
            <a:ext cx="4464495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 marL="280988" lvl="0" indent="-280988" defTabSz="685800">
              <a:spcBef>
                <a:spcPts val="750"/>
              </a:spcBef>
            </a:pPr>
            <a:r>
              <a:rPr lang="en-US" sz="2200" dirty="0">
                <a:solidFill>
                  <a:schemeClr val="bg1"/>
                </a:solidFill>
              </a:rPr>
              <a:t>a) the speaker is presenting a list of similar items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68125" y="3672030"/>
            <a:ext cx="4464495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 marL="280988" lvl="0" indent="-280988" defTabSz="685800">
              <a:spcBef>
                <a:spcPts val="750"/>
              </a:spcBef>
            </a:pPr>
            <a:r>
              <a:rPr lang="en-US" sz="2200" dirty="0">
                <a:solidFill>
                  <a:schemeClr val="bg1"/>
                </a:solidFill>
              </a:rPr>
              <a:t>b) the speaker is presenting two contrasting ideas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77463" y="4531767"/>
            <a:ext cx="4464495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  <a:prstDash val="dash"/>
          </a:ln>
        </p:spPr>
        <p:txBody>
          <a:bodyPr wrap="square">
            <a:spAutoFit/>
          </a:bodyPr>
          <a:lstStyle/>
          <a:p>
            <a:pPr marL="236538" lvl="0" indent="-236538" defTabSz="685800">
              <a:spcBef>
                <a:spcPts val="750"/>
              </a:spcBef>
            </a:pPr>
            <a:r>
              <a:rPr lang="en-US" sz="2200" dirty="0">
                <a:solidFill>
                  <a:schemeClr val="bg1"/>
                </a:solidFill>
              </a:rPr>
              <a:t>c) the speaker is presenting their emotional attitude about an idea</a:t>
            </a:r>
          </a:p>
        </p:txBody>
      </p:sp>
      <p:sp>
        <p:nvSpPr>
          <p:cNvPr id="17" name="Oval 16"/>
          <p:cNvSpPr/>
          <p:nvPr/>
        </p:nvSpPr>
        <p:spPr>
          <a:xfrm>
            <a:off x="184173" y="3788171"/>
            <a:ext cx="720080" cy="64807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91344" y="2696605"/>
            <a:ext cx="720080" cy="64807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90464" y="4934716"/>
            <a:ext cx="720080" cy="64807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Book Generic Mixed icon">
            <a:extLst>
              <a:ext uri="{FF2B5EF4-FFF2-40B4-BE49-F238E27FC236}">
                <a16:creationId xmlns:a16="http://schemas.microsoft.com/office/drawing/2014/main" id="{E13F64C5-BA4A-0F59-67CF-E4563E913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32" y="138592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4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208912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Pronunciation review: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Intonation</a:t>
              </a: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 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9376" y="1052736"/>
            <a:ext cx="11352584" cy="5256584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lvl="0" indent="0" defTabSz="68580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Thinking about the </a:t>
            </a:r>
            <a:r>
              <a:rPr lang="en-US" sz="2000" b="1" dirty="0">
                <a:solidFill>
                  <a:prstClr val="black"/>
                </a:solidFill>
              </a:rPr>
              <a:t>function </a:t>
            </a:r>
            <a:r>
              <a:rPr lang="en-US" sz="2000" dirty="0">
                <a:solidFill>
                  <a:prstClr val="black"/>
                </a:solidFill>
              </a:rPr>
              <a:t>of the information being presented, predict which intonation patterns the speaker will use. Add a rising intonation </a:t>
            </a:r>
            <a:r>
              <a:rPr 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</a:t>
            </a:r>
            <a:r>
              <a:rPr lang="en-US" sz="2000" dirty="0">
                <a:solidFill>
                  <a:prstClr val="black"/>
                </a:solidFill>
              </a:rPr>
              <a:t> or a falling intonation </a:t>
            </a:r>
            <a:r>
              <a:rPr 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</a:t>
            </a:r>
            <a:r>
              <a:rPr lang="en-US" sz="2000" dirty="0">
                <a:solidFill>
                  <a:prstClr val="black"/>
                </a:solidFill>
              </a:rPr>
              <a:t> to the spaces in each sentence.   </a:t>
            </a:r>
          </a:p>
          <a:p>
            <a:pPr marL="0" indent="0" algn="r" defTabSz="685800">
              <a:spcBef>
                <a:spcPts val="750"/>
              </a:spcBef>
              <a:buNone/>
            </a:pPr>
            <a:r>
              <a:rPr lang="en-US" sz="2000" i="1" dirty="0">
                <a:solidFill>
                  <a:prstClr val="black"/>
                </a:solidFill>
              </a:rPr>
              <a:t>Hint: </a:t>
            </a:r>
            <a:r>
              <a:rPr lang="en-US" sz="2000" dirty="0">
                <a:solidFill>
                  <a:prstClr val="black"/>
                </a:solidFill>
              </a:rPr>
              <a:t>We studied this in Lesson 3.1.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360" y="6334966"/>
            <a:ext cx="8547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spcBef>
                <a:spcPts val="750"/>
              </a:spcBef>
            </a:pPr>
            <a:r>
              <a:rPr lang="en-US" sz="2000" dirty="0">
                <a:solidFill>
                  <a:prstClr val="black"/>
                </a:solidFill>
              </a:rPr>
              <a:t>Practise saying the extracts with your predicted intonation patterns. 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72786" y="2165066"/>
          <a:ext cx="11337935" cy="40002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75107">
                  <a:extLst>
                    <a:ext uri="{9D8B030D-6E8A-4147-A177-3AD203B41FA5}">
                      <a16:colId xmlns:a16="http://schemas.microsoft.com/office/drawing/2014/main" val="3795220197"/>
                    </a:ext>
                  </a:extLst>
                </a:gridCol>
                <a:gridCol w="10762828">
                  <a:extLst>
                    <a:ext uri="{9D8B030D-6E8A-4147-A177-3AD203B41FA5}">
                      <a16:colId xmlns:a16="http://schemas.microsoft.com/office/drawing/2014/main" val="2532082094"/>
                    </a:ext>
                  </a:extLst>
                </a:gridCol>
              </a:tblGrid>
              <a:tr h="13815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1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Although if used effectively smartphones can help people save time, when teenagers use them they often waste time.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88580"/>
                  </a:ext>
                </a:extLst>
              </a:tr>
              <a:tr h="13815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2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Instead of using smartphones to feel pleasure, try to do some moderate to high-intensity exercise, such as brisk walking, cycling, or running.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981158"/>
                  </a:ext>
                </a:extLst>
              </a:tr>
              <a:tr h="11991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3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The use of smartphones can have a terrible impact on the mental health of teenagers.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49891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7824192" y="2060848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endParaRPr lang="en-GB" sz="2400" dirty="0"/>
          </a:p>
        </p:txBody>
      </p:sp>
      <p:sp>
        <p:nvSpPr>
          <p:cNvPr id="19" name="Rectangle 18"/>
          <p:cNvSpPr/>
          <p:nvPr/>
        </p:nvSpPr>
        <p:spPr>
          <a:xfrm>
            <a:off x="2477038" y="2810699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endParaRPr lang="en-GB" sz="2400" dirty="0"/>
          </a:p>
        </p:txBody>
      </p:sp>
      <p:sp>
        <p:nvSpPr>
          <p:cNvPr id="20" name="Rectangle 19"/>
          <p:cNvSpPr/>
          <p:nvPr/>
        </p:nvSpPr>
        <p:spPr>
          <a:xfrm>
            <a:off x="2676034" y="4196258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endParaRPr lang="en-GB" sz="2400" dirty="0"/>
          </a:p>
        </p:txBody>
      </p:sp>
      <p:sp>
        <p:nvSpPr>
          <p:cNvPr id="21" name="Rectangle 20"/>
          <p:cNvSpPr/>
          <p:nvPr/>
        </p:nvSpPr>
        <p:spPr>
          <a:xfrm>
            <a:off x="3575720" y="4196258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endParaRPr lang="en-GB" sz="2400" dirty="0"/>
          </a:p>
        </p:txBody>
      </p:sp>
      <p:sp>
        <p:nvSpPr>
          <p:cNvPr id="22" name="Rectangle 21"/>
          <p:cNvSpPr/>
          <p:nvPr/>
        </p:nvSpPr>
        <p:spPr>
          <a:xfrm>
            <a:off x="4674314" y="4196258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endParaRPr lang="en-GB" sz="2400" dirty="0"/>
          </a:p>
        </p:txBody>
      </p:sp>
      <p:sp>
        <p:nvSpPr>
          <p:cNvPr id="23" name="Rectangle 22"/>
          <p:cNvSpPr/>
          <p:nvPr/>
        </p:nvSpPr>
        <p:spPr>
          <a:xfrm>
            <a:off x="5106362" y="4941168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endParaRPr lang="en-GB" sz="2400" dirty="0"/>
          </a:p>
        </p:txBody>
      </p:sp>
      <p:pic>
        <p:nvPicPr>
          <p:cNvPr id="2" name="Picture 1" descr="Book Generic Mixed icon">
            <a:extLst>
              <a:ext uri="{FF2B5EF4-FFF2-40B4-BE49-F238E27FC236}">
                <a16:creationId xmlns:a16="http://schemas.microsoft.com/office/drawing/2014/main" id="{0EEEE99A-2701-FF19-1D33-1C3BA8ECB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32" y="138592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83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208912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Pronunciation review: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Intonation</a:t>
              </a: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 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9376" y="1268760"/>
            <a:ext cx="11352584" cy="504056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DengXian"/>
                <a:cs typeface="Arial" panose="020B0604020202020204" pitchFamily="34" charset="0"/>
              </a:rPr>
              <a:t>Listen and check your predictions.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DengXian"/>
                <a:cs typeface="Arial" panose="020B0604020202020204" pitchFamily="34" charset="0"/>
              </a:rPr>
              <a:t>Then, practise saying the sentences using the same intonation as the speaker. 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80333" y="2227664"/>
          <a:ext cx="11337935" cy="42976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44314">
                  <a:extLst>
                    <a:ext uri="{9D8B030D-6E8A-4147-A177-3AD203B41FA5}">
                      <a16:colId xmlns:a16="http://schemas.microsoft.com/office/drawing/2014/main" val="3795220197"/>
                    </a:ext>
                  </a:extLst>
                </a:gridCol>
                <a:gridCol w="10493621">
                  <a:extLst>
                    <a:ext uri="{9D8B030D-6E8A-4147-A177-3AD203B41FA5}">
                      <a16:colId xmlns:a16="http://schemas.microsoft.com/office/drawing/2014/main" val="2532082094"/>
                    </a:ext>
                  </a:extLst>
                </a:gridCol>
              </a:tblGrid>
              <a:tr h="1432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1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Although if used effectively smartphones can help people save time, when teenagers use them they often waste time.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788580"/>
                  </a:ext>
                </a:extLst>
              </a:tr>
              <a:tr h="1432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2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Instead of using smartphones to feel pleasure, try to do some moderate to high-intensity exercise, such as brisk walking, cycling, or running.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981158"/>
                  </a:ext>
                </a:extLst>
              </a:tr>
              <a:tr h="1432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3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The use of smartphones can have a terrible impact on the mental health of teenagers. 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749891"/>
                  </a:ext>
                </a:extLst>
              </a:tr>
            </a:tbl>
          </a:graphicData>
        </a:graphic>
      </p:graphicFrame>
      <p:pic>
        <p:nvPicPr>
          <p:cNvPr id="3" name="Lesson 10.1 Review - Inton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5055" y="1332384"/>
            <a:ext cx="609600" cy="60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68208" y="2101546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</a:t>
            </a:r>
            <a:endParaRPr lang="en-GB" sz="2400" dirty="0"/>
          </a:p>
        </p:txBody>
      </p:sp>
      <p:sp>
        <p:nvSpPr>
          <p:cNvPr id="11" name="Rectangle 10"/>
          <p:cNvSpPr/>
          <p:nvPr/>
        </p:nvSpPr>
        <p:spPr>
          <a:xfrm>
            <a:off x="2711624" y="2873947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</a:t>
            </a:r>
            <a:endParaRPr lang="en-GB" sz="2400" dirty="0"/>
          </a:p>
        </p:txBody>
      </p:sp>
      <p:sp>
        <p:nvSpPr>
          <p:cNvPr id="12" name="Rectangle 11"/>
          <p:cNvSpPr/>
          <p:nvPr/>
        </p:nvSpPr>
        <p:spPr>
          <a:xfrm>
            <a:off x="2905944" y="4313770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</a:t>
            </a:r>
            <a:endParaRPr lang="en-GB" sz="2400" dirty="0"/>
          </a:p>
        </p:txBody>
      </p:sp>
      <p:sp>
        <p:nvSpPr>
          <p:cNvPr id="13" name="Rectangle 12"/>
          <p:cNvSpPr/>
          <p:nvPr/>
        </p:nvSpPr>
        <p:spPr>
          <a:xfrm>
            <a:off x="3914056" y="4335906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</a:t>
            </a:r>
            <a:endParaRPr lang="en-GB" sz="2400" dirty="0"/>
          </a:p>
        </p:txBody>
      </p:sp>
      <p:sp>
        <p:nvSpPr>
          <p:cNvPr id="14" name="Rectangle 13"/>
          <p:cNvSpPr/>
          <p:nvPr/>
        </p:nvSpPr>
        <p:spPr>
          <a:xfrm>
            <a:off x="5066184" y="4335905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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5456276" y="5229618"/>
            <a:ext cx="4320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</a:t>
            </a:r>
            <a:endParaRPr lang="en-GB" sz="2400" dirty="0"/>
          </a:p>
        </p:txBody>
      </p:sp>
      <p:pic>
        <p:nvPicPr>
          <p:cNvPr id="5" name="Picture 4" descr="Book Generic Mixed icon">
            <a:extLst>
              <a:ext uri="{FF2B5EF4-FFF2-40B4-BE49-F238E27FC236}">
                <a16:creationId xmlns:a16="http://schemas.microsoft.com/office/drawing/2014/main" id="{D8C6E9EE-4F9F-3EA8-9CCB-D7D27760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32" y="138592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 "/>
                  <a:ea typeface="+mj-ea"/>
                  <a:cs typeface="+mj-cs"/>
                </a:rPr>
                <a:t>Pronunciation review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(chunking and pausing)</a:t>
              </a: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"/>
                <a:ea typeface="+mj-ea"/>
                <a:cs typeface="+mj-cs"/>
              </a:endParaRP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893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Final Presentation </a:t>
              </a:r>
            </a:p>
            <a:p>
              <a:pPr algn="ctr"/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marking criteria</a:t>
              </a: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40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208912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Pronunciation review: 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Chunking and pausing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49554" y="1074273"/>
            <a:ext cx="6534043" cy="5549526"/>
          </a:xfr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 marL="0" indent="0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en-US" sz="2600" dirty="0" err="1">
                <a:solidFill>
                  <a:prstClr val="black"/>
                </a:solidFill>
              </a:rPr>
              <a:t>Analyse</a:t>
            </a:r>
            <a:r>
              <a:rPr lang="en-US" sz="2600" dirty="0">
                <a:solidFill>
                  <a:prstClr val="black"/>
                </a:solidFill>
              </a:rPr>
              <a:t> the extract from a presentation about </a:t>
            </a:r>
            <a:r>
              <a:rPr lang="en-US" sz="2600" i="1" dirty="0">
                <a:solidFill>
                  <a:prstClr val="black"/>
                </a:solidFill>
              </a:rPr>
              <a:t>anxiety when delivery oral presentations </a:t>
            </a:r>
            <a:r>
              <a:rPr lang="en-US" sz="2600" dirty="0">
                <a:solidFill>
                  <a:prstClr val="black"/>
                </a:solidFill>
              </a:rPr>
              <a:t>and predict where the speaker will pause to break their speech into natural chunks. </a:t>
            </a:r>
          </a:p>
          <a:p>
            <a:pPr marL="0" indent="0" defTabSz="685800">
              <a:lnSpc>
                <a:spcPct val="100000"/>
              </a:lnSpc>
              <a:spcBef>
                <a:spcPts val="750"/>
              </a:spcBef>
              <a:buNone/>
            </a:pPr>
            <a:endParaRPr lang="en-US" sz="2600" dirty="0">
              <a:solidFill>
                <a:prstClr val="black"/>
              </a:solidFill>
            </a:endParaRPr>
          </a:p>
          <a:p>
            <a:pPr marL="0" indent="0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en-US" sz="2600" dirty="0">
                <a:solidFill>
                  <a:prstClr val="black"/>
                </a:solidFill>
              </a:rPr>
              <a:t>Add  </a:t>
            </a:r>
            <a:r>
              <a:rPr lang="en-US" sz="2600" b="1" dirty="0">
                <a:solidFill>
                  <a:srgbClr val="0070C0"/>
                </a:solidFill>
              </a:rPr>
              <a:t>/</a:t>
            </a:r>
            <a:r>
              <a:rPr lang="en-US" sz="2600" dirty="0">
                <a:solidFill>
                  <a:prstClr val="black"/>
                </a:solidFill>
              </a:rPr>
              <a:t> to the places where you think the speaker will pause. 		</a:t>
            </a:r>
          </a:p>
          <a:p>
            <a:pPr marL="0" indent="0" algn="r" defTabSz="685800">
              <a:lnSpc>
                <a:spcPct val="100000"/>
              </a:lnSpc>
              <a:spcBef>
                <a:spcPts val="750"/>
              </a:spcBef>
              <a:buNone/>
            </a:pPr>
            <a:endParaRPr lang="en-US" sz="2600" i="1" dirty="0">
              <a:solidFill>
                <a:prstClr val="black"/>
              </a:solidFill>
            </a:endParaRPr>
          </a:p>
          <a:p>
            <a:pPr marL="0" indent="0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en-US" sz="2600" dirty="0">
                <a:solidFill>
                  <a:prstClr val="black"/>
                </a:solidFill>
              </a:rPr>
              <a:t>Work in pairs. Practise saying the extract with your predicted pausing patterns. </a:t>
            </a:r>
          </a:p>
          <a:p>
            <a:pPr marL="0" indent="0" algn="r" defTabSz="685800">
              <a:lnSpc>
                <a:spcPct val="100000"/>
              </a:lnSpc>
              <a:spcBef>
                <a:spcPts val="750"/>
              </a:spcBef>
              <a:buNone/>
            </a:pPr>
            <a:endParaRPr lang="en-US" sz="2400" i="1" dirty="0">
              <a:solidFill>
                <a:prstClr val="black"/>
              </a:solidFill>
            </a:endParaRPr>
          </a:p>
          <a:p>
            <a:pPr marL="0" indent="0" algn="r" defTabSz="685800">
              <a:lnSpc>
                <a:spcPct val="100000"/>
              </a:lnSpc>
              <a:spcBef>
                <a:spcPts val="750"/>
              </a:spcBef>
              <a:buNone/>
            </a:pPr>
            <a:endParaRPr lang="en-US" sz="2400" i="1" dirty="0">
              <a:solidFill>
                <a:prstClr val="black"/>
              </a:solidFill>
            </a:endParaRPr>
          </a:p>
          <a:p>
            <a:pPr marL="0" indent="0" algn="r" defTabSz="685800">
              <a:lnSpc>
                <a:spcPct val="100000"/>
              </a:lnSpc>
              <a:spcBef>
                <a:spcPts val="750"/>
              </a:spcBef>
              <a:buNone/>
            </a:pPr>
            <a:endParaRPr lang="en-US" sz="2400" i="1" dirty="0">
              <a:solidFill>
                <a:prstClr val="black"/>
              </a:solidFill>
            </a:endParaRPr>
          </a:p>
          <a:p>
            <a:pPr marL="0" indent="0" algn="r" defTabSz="685800">
              <a:lnSpc>
                <a:spcPct val="100000"/>
              </a:lnSpc>
              <a:spcBef>
                <a:spcPts val="750"/>
              </a:spcBef>
              <a:buNone/>
            </a:pPr>
            <a:endParaRPr lang="en-US" sz="2400" i="1" dirty="0">
              <a:solidFill>
                <a:prstClr val="black"/>
              </a:solidFill>
            </a:endParaRPr>
          </a:p>
          <a:p>
            <a:pPr marL="0" indent="0" algn="r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en-US" sz="2000" i="1" dirty="0">
                <a:solidFill>
                  <a:prstClr val="black"/>
                </a:solidFill>
              </a:rPr>
              <a:t>Hint: </a:t>
            </a:r>
            <a:r>
              <a:rPr lang="en-US" sz="2000" dirty="0">
                <a:solidFill>
                  <a:prstClr val="black"/>
                </a:solidFill>
              </a:rPr>
              <a:t>We studied this in Lesson 4.1.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7FA115-CC50-6C08-6DF7-DD46893A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3" y="1002168"/>
            <a:ext cx="4698026" cy="5621631"/>
          </a:xfrm>
          <a:prstGeom prst="rect">
            <a:avLst/>
          </a:prstGeom>
        </p:spPr>
      </p:pic>
      <p:pic>
        <p:nvPicPr>
          <p:cNvPr id="3" name="Picture 2" descr="Book Generic Mixed icon">
            <a:extLst>
              <a:ext uri="{FF2B5EF4-FFF2-40B4-BE49-F238E27FC236}">
                <a16:creationId xmlns:a16="http://schemas.microsoft.com/office/drawing/2014/main" id="{A916976A-4E39-CACE-C5B6-731AF182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32" y="138592"/>
            <a:ext cx="988823" cy="9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4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208912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Pronunciation review: 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Chunking and pausing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7356" y="1052736"/>
            <a:ext cx="11352584" cy="5466740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DengXian"/>
                <a:cs typeface="Arial" panose="020B0604020202020204" pitchFamily="34" charset="0"/>
              </a:rPr>
              <a:t>Listen and check your predictions. 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EAA7A-83D1-463C-A7E4-D68F84589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716" y="1628799"/>
            <a:ext cx="4267696" cy="5106701"/>
          </a:xfrm>
          <a:prstGeom prst="rect">
            <a:avLst/>
          </a:prstGeom>
        </p:spPr>
      </p:pic>
      <p:pic>
        <p:nvPicPr>
          <p:cNvPr id="12" name="Lesson 10.2 Chunking and pausing">
            <a:hlinkClick r:id="" action="ppaction://media"/>
            <a:extLst>
              <a:ext uri="{FF2B5EF4-FFF2-40B4-BE49-F238E27FC236}">
                <a16:creationId xmlns:a16="http://schemas.microsoft.com/office/drawing/2014/main" id="{277D18AC-07F0-4630-FA5F-D4D8F1FEFE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65031" y="1194941"/>
            <a:ext cx="982464" cy="98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4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EFE6A-3EED-7185-376F-9BD670E8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6C3C8269-5777-AB81-627A-7260241ACEED}"/>
              </a:ext>
            </a:extLst>
          </p:cNvPr>
          <p:cNvGrpSpPr>
            <a:grpSpLocks/>
          </p:cNvGrpSpPr>
          <p:nvPr/>
        </p:nvGrpSpPr>
        <p:grpSpPr bwMode="auto">
          <a:xfrm>
            <a:off x="2567608" y="279885"/>
            <a:ext cx="8208912" cy="556827"/>
            <a:chOff x="103092947" y="106166598"/>
            <a:chExt cx="6633628" cy="556506"/>
          </a:xfrm>
        </p:grpSpPr>
        <p:sp>
          <p:nvSpPr>
            <p:cNvPr id="7" name="Text Box 3">
              <a:extLst>
                <a:ext uri="{FF2B5EF4-FFF2-40B4-BE49-F238E27FC236}">
                  <a16:creationId xmlns:a16="http://schemas.microsoft.com/office/drawing/2014/main" id="{A3C4D466-B5DD-7BD3-A576-FD8CEA7417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Pronunciation review: </a:t>
              </a:r>
              <a:r>
                <a:rPr lang="en-GB" altLang="en-US" sz="2400" dirty="0">
                  <a:solidFill>
                    <a:srgbClr val="000000"/>
                  </a:solidFill>
                  <a:latin typeface="Verdana" panose="020B0604030504040204" pitchFamily="34" charset="0"/>
                </a:rPr>
                <a:t>Chunking and pausing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26BB87DE-3AFF-C74B-B288-B223BAF55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>
            <a:extLst>
              <a:ext uri="{FF2B5EF4-FFF2-40B4-BE49-F238E27FC236}">
                <a16:creationId xmlns:a16="http://schemas.microsoft.com/office/drawing/2014/main" id="{D0147D7D-D33E-C3B5-2603-FCF0AFE2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EADA25-53D9-E5D9-EC99-7E98B3648087}"/>
              </a:ext>
            </a:extLst>
          </p:cNvPr>
          <p:cNvSpPr/>
          <p:nvPr/>
        </p:nvSpPr>
        <p:spPr>
          <a:xfrm>
            <a:off x="300498" y="1416833"/>
            <a:ext cx="11527880" cy="5324535"/>
          </a:xfrm>
          <a:prstGeom prst="rect">
            <a:avLst/>
          </a:prstGeom>
          <a:solidFill>
            <a:srgbClr val="FFFFD1"/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000" dirty="0"/>
              <a:t>The first solution I’d like to consider </a:t>
            </a:r>
            <a:r>
              <a:rPr lang="en-US" sz="2000" b="1" dirty="0">
                <a:solidFill>
                  <a:srgbClr val="0070C0"/>
                </a:solidFill>
              </a:rPr>
              <a:t>/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presentation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training courses. </a:t>
            </a:r>
            <a:r>
              <a:rPr lang="en-US" sz="2000" b="1" dirty="0">
                <a:solidFill>
                  <a:srgbClr val="0070C0"/>
                </a:solidFill>
              </a:rPr>
              <a:t>/</a:t>
            </a:r>
            <a:r>
              <a:rPr lang="en-US" sz="2000" dirty="0"/>
              <a:t> What do I mean by this?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Well,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>
                <a:solidFill>
                  <a:srgbClr val="7030A0"/>
                </a:solidFill>
              </a:rPr>
              <a:t>a good example of the course* </a:t>
            </a:r>
            <a:r>
              <a:rPr lang="en-US" sz="2000" b="1" dirty="0">
                <a:solidFill>
                  <a:srgbClr val="0070C0"/>
                </a:solidFill>
              </a:rPr>
              <a:t>/</a:t>
            </a:r>
            <a:r>
              <a:rPr lang="en-US" sz="2000" b="1" dirty="0"/>
              <a:t>…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 a good example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is the course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run at the University of the Sunshine Coast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in Australia.</a:t>
            </a:r>
            <a:r>
              <a:rPr lang="en-US" sz="2000" b="1" dirty="0">
                <a:solidFill>
                  <a:srgbClr val="0070C0"/>
                </a:solidFill>
              </a:rPr>
              <a:t> /</a:t>
            </a:r>
            <a:r>
              <a:rPr lang="en-US" sz="2000" dirty="0"/>
              <a:t> This university provides a course called ‘</a:t>
            </a:r>
            <a:r>
              <a:rPr lang="en-US" sz="2000" i="1" dirty="0"/>
              <a:t>Communication and Thought’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that’s mandatory for all year one students.</a:t>
            </a:r>
            <a:r>
              <a:rPr lang="en-US" sz="2000" b="1" dirty="0">
                <a:solidFill>
                  <a:srgbClr val="0070C0"/>
                </a:solidFill>
              </a:rPr>
              <a:t> /</a:t>
            </a:r>
            <a:r>
              <a:rPr lang="en-US" sz="2000" dirty="0"/>
              <a:t> On this course,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students receive input on presentation skills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such as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the use of visual aids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and anxiety strategies </a:t>
            </a:r>
            <a:r>
              <a:rPr lang="en-US" sz="2000" b="1" dirty="0">
                <a:solidFill>
                  <a:srgbClr val="0070C0"/>
                </a:solidFill>
              </a:rPr>
              <a:t>/</a:t>
            </a:r>
            <a:r>
              <a:rPr lang="en-US" sz="2000" dirty="0"/>
              <a:t> so they can feel better prepared and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more confident about giving presentations. </a:t>
            </a:r>
            <a:r>
              <a:rPr lang="en-US" sz="2000" b="1" dirty="0">
                <a:solidFill>
                  <a:srgbClr val="0070C0"/>
                </a:solidFill>
              </a:rPr>
              <a:t>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So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how effective are such courses?</a:t>
            </a:r>
            <a:r>
              <a:rPr lang="en-US" sz="2000" b="1" dirty="0">
                <a:solidFill>
                  <a:srgbClr val="0070C0"/>
                </a:solidFill>
              </a:rPr>
              <a:t> /</a:t>
            </a:r>
            <a:r>
              <a:rPr lang="en-US" sz="2000" dirty="0"/>
              <a:t> Well,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Nash, Cummins and </a:t>
            </a:r>
            <a:r>
              <a:rPr lang="en-US" sz="2000" dirty="0" err="1"/>
              <a:t>Oprescu</a:t>
            </a:r>
            <a:r>
              <a:rPr lang="en-US" sz="2000" dirty="0"/>
              <a:t>,</a:t>
            </a:r>
            <a:r>
              <a:rPr lang="en-US" sz="2000" b="1" dirty="0">
                <a:solidFill>
                  <a:srgbClr val="0070C0"/>
                </a:solidFill>
              </a:rPr>
              <a:t> /</a:t>
            </a:r>
            <a:r>
              <a:rPr lang="en-US" sz="2000" dirty="0"/>
              <a:t> who studied this course in Australia,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suggest they can lead to significant reductions in anxiety.</a:t>
            </a:r>
            <a:r>
              <a:rPr lang="en-US" sz="2000" b="1" dirty="0">
                <a:solidFill>
                  <a:srgbClr val="0070C0"/>
                </a:solidFill>
              </a:rPr>
              <a:t> /</a:t>
            </a:r>
            <a:r>
              <a:rPr lang="en-US" sz="2000" dirty="0"/>
              <a:t> Let me give you some data to back this up.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This bar chart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shows the proportion of the University of the Sunshine Coast students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who don’t feel frightened at all about giving presentations.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The blue bar represents student responses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before the course.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The red bar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represents their responses</a:t>
            </a:r>
            <a:r>
              <a:rPr lang="en-US" sz="2000" b="1" dirty="0">
                <a:solidFill>
                  <a:srgbClr val="0070C0"/>
                </a:solidFill>
              </a:rPr>
              <a:t> /</a:t>
            </a:r>
            <a:r>
              <a:rPr lang="en-US" sz="2000" dirty="0"/>
              <a:t> after.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As you can see,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after taking the course,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the number of students who were not frightened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rose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by nearly twenty percent. </a:t>
            </a:r>
            <a:r>
              <a:rPr lang="en-US" sz="2000" b="1" dirty="0">
                <a:solidFill>
                  <a:srgbClr val="0070C0"/>
                </a:solidFill>
              </a:rPr>
              <a:t>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success,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right?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However,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this isn’t a perfect solution.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In particular,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it’s been highlighted that students with high levels of PSA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may not be willing to participate in such courses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as they may be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too anxious </a:t>
            </a:r>
            <a:r>
              <a:rPr lang="en-US" sz="2000" b="1" dirty="0">
                <a:solidFill>
                  <a:srgbClr val="0070C0"/>
                </a:solidFill>
              </a:rPr>
              <a:t>/ </a:t>
            </a:r>
            <a:r>
              <a:rPr lang="en-US" sz="2000" dirty="0"/>
              <a:t>to do so.</a:t>
            </a:r>
            <a:r>
              <a:rPr lang="en-US" sz="2000" b="1" dirty="0">
                <a:solidFill>
                  <a:srgbClr val="0070C0"/>
                </a:solidFill>
              </a:rPr>
              <a:t> /</a:t>
            </a:r>
            <a:r>
              <a:rPr lang="en-US" sz="2000" dirty="0"/>
              <a:t> 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1107F-5762-CA96-6B2F-227940D535A5}"/>
              </a:ext>
            </a:extLst>
          </p:cNvPr>
          <p:cNvSpPr txBox="1"/>
          <p:nvPr/>
        </p:nvSpPr>
        <p:spPr>
          <a:xfrm>
            <a:off x="300498" y="962769"/>
            <a:ext cx="11421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DengXian"/>
                <a:cs typeface="Arial" panose="020B0604020202020204" pitchFamily="34" charset="0"/>
              </a:rPr>
              <a:t>Practise saying the sentences using the same chunking and pausing as the speaker. </a:t>
            </a:r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795D3-FA81-02B4-2181-11F80AF42C57}"/>
              </a:ext>
            </a:extLst>
          </p:cNvPr>
          <p:cNvSpPr txBox="1"/>
          <p:nvPr/>
        </p:nvSpPr>
        <p:spPr>
          <a:xfrm>
            <a:off x="10344472" y="6433293"/>
            <a:ext cx="166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ea typeface="DengXian"/>
                <a:cs typeface="Arial" panose="020B0604020202020204" pitchFamily="34" charset="0"/>
              </a:rPr>
              <a:t>*speaker error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02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/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Assessed presentation</a:t>
              </a:r>
            </a:p>
            <a:p>
              <a:pPr algn="ctr"/>
              <a:endParaRPr lang="en-US" sz="6000" b="1" dirty="0">
                <a:solidFill>
                  <a:srgbClr val="002060"/>
                </a:solidFill>
                <a:latin typeface="Calibri "/>
              </a:endParaRPr>
            </a:p>
            <a:p>
              <a:pPr algn="ctr"/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(exam procedure)</a:t>
              </a:r>
            </a:p>
          </p:txBody>
        </p:sp>
      </p:grpSp>
      <p:pic>
        <p:nvPicPr>
          <p:cNvPr id="5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339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24744"/>
            <a:ext cx="11089232" cy="5472608"/>
          </a:xfr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b="1" u="sng" dirty="0"/>
              <a:t>On presentation day: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Arrive at the room </a:t>
            </a:r>
            <a:r>
              <a:rPr lang="en-US" sz="2400" b="1" u="sng" dirty="0"/>
              <a:t>at least 15 minutes</a:t>
            </a:r>
            <a:r>
              <a:rPr lang="en-US" sz="2400" b="1" dirty="0"/>
              <a:t> </a:t>
            </a:r>
            <a:r>
              <a:rPr lang="en-US" sz="2400" dirty="0"/>
              <a:t>before the start time.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Bring </a:t>
            </a:r>
            <a:r>
              <a:rPr lang="en-US" sz="2400" b="1" dirty="0"/>
              <a:t>printed copies </a:t>
            </a:r>
            <a:r>
              <a:rPr lang="en-US" sz="2400" dirty="0"/>
              <a:t>of your slides (4 slides per A4 page).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Bring </a:t>
            </a:r>
            <a:r>
              <a:rPr lang="en-US" sz="2400" b="1" dirty="0"/>
              <a:t>your presentation PPT on a USB</a:t>
            </a:r>
            <a:r>
              <a:rPr lang="en-US" sz="2400" dirty="0"/>
              <a:t>. Have a back-up option too (e.g. send a copy to your email).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Bring your </a:t>
            </a:r>
            <a:r>
              <a:rPr lang="en-US" sz="2400" b="1" dirty="0"/>
              <a:t>student ID card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u="sng" dirty="0">
                <a:solidFill>
                  <a:srgbClr val="FF0000"/>
                </a:solidFill>
              </a:rPr>
              <a:t>If you don’t follow the above rules you will not be allowed to present </a:t>
            </a:r>
            <a:r>
              <a:rPr lang="en-US" sz="2400" b="1" u="sng">
                <a:solidFill>
                  <a:srgbClr val="FF0000"/>
                </a:solidFill>
              </a:rPr>
              <a:t>(= fail).</a:t>
            </a:r>
            <a:endParaRPr lang="en-US" sz="2400" b="1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algn="just">
              <a:lnSpc>
                <a:spcPct val="110000"/>
              </a:lnSpc>
            </a:pPr>
            <a:r>
              <a:rPr lang="en-US" sz="2400" dirty="0"/>
              <a:t>You must also </a:t>
            </a:r>
            <a:r>
              <a:rPr lang="en-US" sz="2400" b="1" dirty="0"/>
              <a:t>submit</a:t>
            </a:r>
            <a:r>
              <a:rPr lang="en-US" sz="2400" dirty="0"/>
              <a:t> your presentation slides via Moodle </a:t>
            </a:r>
            <a:r>
              <a:rPr lang="en-US" sz="2400" b="1" u="sng" dirty="0"/>
              <a:t>on the day of your presentation</a:t>
            </a:r>
            <a:r>
              <a:rPr lang="en-US" sz="2400" dirty="0"/>
              <a:t>. This is to check for academic misconduct. If you don’t a flat 10% penalty will be applied to your final score.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2400" dirty="0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836160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Assessed presentation:</a:t>
              </a:r>
              <a:r>
                <a:rPr kumimoji="0" lang="en-GB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 Exam procedure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265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567608" y="279885"/>
            <a:ext cx="7956376" cy="556827"/>
            <a:chOff x="103092947" y="106166598"/>
            <a:chExt cx="6633628" cy="556506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Student Evaluation of the Teacher (SET)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Content Placeholder 4"/>
          <p:cNvSpPr txBox="1">
            <a:spLocks/>
          </p:cNvSpPr>
          <p:nvPr/>
        </p:nvSpPr>
        <p:spPr>
          <a:xfrm>
            <a:off x="303576" y="1096917"/>
            <a:ext cx="11593288" cy="548119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u="sng" dirty="0">
                <a:hlinkClick r:id="" action="ppaction://noaction"/>
              </a:rPr>
              <a:t>https://bluecastle-cn-surveys.nottingham.ac.uk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Teacher: </a:t>
            </a:r>
            <a:r>
              <a:rPr lang="en-US" dirty="0"/>
              <a:t>__________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PIN number: </a:t>
            </a:r>
            <a:r>
              <a:rPr lang="en-US" sz="1600" b="1" dirty="0"/>
              <a:t>____________</a:t>
            </a:r>
            <a:endParaRPr lang="en-GB" sz="1600" u="sng" dirty="0">
              <a:hlinkClick r:id="" action="ppaction://noaction"/>
            </a:endParaRPr>
          </a:p>
          <a:p>
            <a:pPr marL="3603625" indent="0">
              <a:buFont typeface="Arial" panose="020B0604020202020204" pitchFamily="34" charset="0"/>
              <a:buNone/>
            </a:pPr>
            <a:endParaRPr lang="en-GB" sz="1600" u="sng" dirty="0">
              <a:hlinkClick r:id="" action="ppaction://noactio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2" y="1772816"/>
            <a:ext cx="3263187" cy="32464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278B28-04FF-1379-84EE-807C318BFF67}"/>
              </a:ext>
            </a:extLst>
          </p:cNvPr>
          <p:cNvSpPr txBox="1"/>
          <p:nvPr/>
        </p:nvSpPr>
        <p:spPr>
          <a:xfrm>
            <a:off x="3742442" y="1772816"/>
            <a:ext cx="8137025" cy="4832092"/>
          </a:xfrm>
          <a:prstGeom prst="rect">
            <a:avLst/>
          </a:prstGeom>
          <a:solidFill>
            <a:srgbClr val="FFFFD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 "/>
                <a:cs typeface="Arial" panose="020B0604020202020204" pitchFamily="34" charset="0"/>
              </a:rPr>
              <a:t>Scan the QR code, input the </a:t>
            </a:r>
            <a:r>
              <a:rPr lang="en-US" sz="2200" b="1" dirty="0">
                <a:latin typeface="Calibri "/>
                <a:cs typeface="Arial" panose="020B0604020202020204" pitchFamily="34" charset="0"/>
              </a:rPr>
              <a:t>PIN 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number and </a:t>
            </a:r>
          </a:p>
          <a:p>
            <a:r>
              <a:rPr lang="en-US" sz="2200" dirty="0">
                <a:latin typeface="Calibri "/>
                <a:cs typeface="Arial" panose="020B0604020202020204" pitchFamily="34" charset="0"/>
              </a:rPr>
              <a:t>click the </a:t>
            </a:r>
            <a:r>
              <a:rPr lang="en-US" sz="2200" b="1" dirty="0">
                <a:latin typeface="Calibri "/>
                <a:cs typeface="Arial" panose="020B0604020202020204" pitchFamily="34" charset="0"/>
              </a:rPr>
              <a:t>Submit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 button.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 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 "/>
                <a:cs typeface="Arial" panose="020B0604020202020204" pitchFamily="34" charset="0"/>
              </a:rPr>
              <a:t>Please read the </a:t>
            </a:r>
            <a:r>
              <a:rPr lang="en-US" sz="2200" b="1" dirty="0">
                <a:latin typeface="Calibri "/>
                <a:cs typeface="Arial" panose="020B0604020202020204" pitchFamily="34" charset="0"/>
              </a:rPr>
              <a:t>questions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 and </a:t>
            </a:r>
            <a:r>
              <a:rPr lang="en-US" sz="2200" b="1" dirty="0">
                <a:latin typeface="Calibri "/>
                <a:cs typeface="Arial" panose="020B0604020202020204" pitchFamily="34" charset="0"/>
              </a:rPr>
              <a:t>options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 carefully.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 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 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 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 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 "/>
                <a:cs typeface="Arial" panose="020B0604020202020204" pitchFamily="34" charset="0"/>
              </a:rPr>
              <a:t>Focus on </a:t>
            </a:r>
            <a:r>
              <a:rPr lang="en-US" sz="2200" b="1" dirty="0">
                <a:latin typeface="Calibri "/>
                <a:cs typeface="Arial" panose="020B0604020202020204" pitchFamily="34" charset="0"/>
              </a:rPr>
              <a:t>teaching quality 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and your </a:t>
            </a:r>
            <a:r>
              <a:rPr lang="en-US" sz="2200" b="1" dirty="0">
                <a:latin typeface="Calibri "/>
                <a:cs typeface="Arial" panose="020B0604020202020204" pitchFamily="34" charset="0"/>
              </a:rPr>
              <a:t>learning experience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, </a:t>
            </a:r>
            <a:r>
              <a:rPr lang="en-US" sz="2200" u="sng" dirty="0">
                <a:latin typeface="Calibri "/>
                <a:cs typeface="Arial" panose="020B0604020202020204" pitchFamily="34" charset="0"/>
              </a:rPr>
              <a:t>not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 on aspects such as nationality, gender or physical appearance.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 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 "/>
                <a:cs typeface="Arial" panose="020B0604020202020204" pitchFamily="34" charset="0"/>
              </a:rPr>
              <a:t>Please leave </a:t>
            </a:r>
            <a:r>
              <a:rPr lang="en-US" sz="2200" b="1" dirty="0">
                <a:latin typeface="Calibri "/>
                <a:cs typeface="Arial" panose="020B0604020202020204" pitchFamily="34" charset="0"/>
              </a:rPr>
              <a:t>comments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 for Q6. These should be relevant and clear.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libri "/>
              <a:cs typeface="Arial" panose="020B0604020202020204" pitchFamily="34" charset="0"/>
            </a:endParaRPr>
          </a:p>
          <a:p>
            <a:r>
              <a:rPr lang="en-US" sz="2200" i="1" dirty="0">
                <a:latin typeface="Calibri "/>
                <a:cs typeface="Arial" panose="020B0604020202020204" pitchFamily="34" charset="0"/>
              </a:rPr>
              <a:t>Note: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 SETs are important for teachers! They are </a:t>
            </a:r>
            <a:r>
              <a:rPr lang="en-US" sz="2200" b="1" dirty="0">
                <a:latin typeface="Calibri "/>
                <a:cs typeface="Arial" panose="020B0604020202020204" pitchFamily="34" charset="0"/>
              </a:rPr>
              <a:t>compulsory</a:t>
            </a:r>
            <a:r>
              <a:rPr lang="en-US" sz="2200" dirty="0">
                <a:latin typeface="Calibri "/>
                <a:cs typeface="Arial" panose="020B0604020202020204" pitchFamily="34" charset="0"/>
              </a:rPr>
              <a:t>!</a:t>
            </a:r>
            <a:endParaRPr lang="en-GB" sz="2200" i="1" dirty="0">
              <a:latin typeface="Calibri 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80F05-33B4-D2C7-264C-1E608E390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87" y="3262110"/>
            <a:ext cx="3892935" cy="11508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 descr="A screenshot of survey form&#10;&#10;Description automatically generated">
            <a:extLst>
              <a:ext uri="{FF2B5EF4-FFF2-40B4-BE49-F238E27FC236}">
                <a16:creationId xmlns:a16="http://schemas.microsoft.com/office/drawing/2014/main" id="{87D9BD52-D8E6-4F94-E2B2-AFA5E954E9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-1940486"/>
            <a:ext cx="2808312" cy="60882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B0B4B3-B0D6-79FD-53DD-7B0AD43B3D50}"/>
              </a:ext>
            </a:extLst>
          </p:cNvPr>
          <p:cNvCxnSpPr>
            <a:cxnSpLocks/>
          </p:cNvCxnSpPr>
          <p:nvPr/>
        </p:nvCxnSpPr>
        <p:spPr>
          <a:xfrm>
            <a:off x="6562750" y="2276872"/>
            <a:ext cx="3709714" cy="50405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63DCA96-C2AC-D20D-9E71-EB6177F64AC9}"/>
              </a:ext>
            </a:extLst>
          </p:cNvPr>
          <p:cNvSpPr/>
          <p:nvPr/>
        </p:nvSpPr>
        <p:spPr>
          <a:xfrm>
            <a:off x="10848528" y="620688"/>
            <a:ext cx="1152128" cy="143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AAF94C-B439-29D3-E144-6B3C6D226A89}"/>
              </a:ext>
            </a:extLst>
          </p:cNvPr>
          <p:cNvSpPr/>
          <p:nvPr/>
        </p:nvSpPr>
        <p:spPr>
          <a:xfrm>
            <a:off x="10881666" y="1196848"/>
            <a:ext cx="614934" cy="143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657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205936"/>
              </p:ext>
            </p:extLst>
          </p:nvPr>
        </p:nvGraphicFramePr>
        <p:xfrm>
          <a:off x="695400" y="1412776"/>
          <a:ext cx="11125236" cy="4752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0653">
                  <a:extLst>
                    <a:ext uri="{9D8B030D-6E8A-4147-A177-3AD203B41FA5}">
                      <a16:colId xmlns:a16="http://schemas.microsoft.com/office/drawing/2014/main" val="2008940339"/>
                    </a:ext>
                  </a:extLst>
                </a:gridCol>
                <a:gridCol w="9594583">
                  <a:extLst>
                    <a:ext uri="{9D8B030D-6E8A-4147-A177-3AD203B41FA5}">
                      <a16:colId xmlns:a16="http://schemas.microsoft.com/office/drawing/2014/main" val="2859638879"/>
                    </a:ext>
                  </a:extLst>
                </a:gridCol>
              </a:tblGrid>
              <a:tr h="57526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Task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099356"/>
                  </a:ext>
                </a:extLst>
              </a:tr>
              <a:tr h="417726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Weeks 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11 &amp; 12</a:t>
                      </a:r>
                    </a:p>
                  </a:txBody>
                  <a:tcPr anchor="ctr">
                    <a:solidFill>
                      <a:srgbClr val="2641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Prepare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for your </a:t>
                      </a: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practice presentation 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in </a:t>
                      </a: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Week 11 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or </a:t>
                      </a:r>
                      <a:r>
                        <a:rPr kumimoji="0" 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12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457200" marR="0" lvl="0" indent="-45720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Watch the full videos of the three sample presentations (in the Assessment section on Moodle).</a:t>
                      </a:r>
                    </a:p>
                    <a:p>
                      <a:pPr marL="457200" marR="0" lvl="0" indent="-45720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Make changes to your PPT based on your tutor’s feedback, and </a:t>
                      </a:r>
                      <a:r>
                        <a:rPr kumimoji="0" lang="en-US" sz="2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finalise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 what you want to say in your presentation.</a:t>
                      </a:r>
                    </a:p>
                    <a:p>
                      <a:pPr marL="457200" marR="0" lvl="0" indent="-45720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Practise delivering your presentation (possibly with note cards), and video record yourself speaking. </a:t>
                      </a:r>
                    </a:p>
                    <a:p>
                      <a:pPr marL="457200" marR="0" lvl="0" indent="-45720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Watch the recording and use the </a:t>
                      </a:r>
                      <a:r>
                        <a:rPr kumimoji="0" lang="en-US" sz="2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TEACHER practice presentation checklist </a:t>
                      </a:r>
                      <a:r>
                        <a:rPr kumimoji="0" 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from the Week 11-12 section on Moodle for self-assessment.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58485"/>
                  </a:ext>
                </a:extLst>
              </a:tr>
            </a:tbl>
          </a:graphicData>
        </a:graphic>
      </p:graphicFrame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639616" y="279885"/>
            <a:ext cx="7956376" cy="556827"/>
            <a:chOff x="103092947" y="106166598"/>
            <a:chExt cx="6633628" cy="556506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400" b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Homework</a:t>
              </a: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8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07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24744"/>
            <a:ext cx="10549172" cy="5184576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en-US" sz="20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In the Final Presentation, you will be assessed based on the following four criteria: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2000" dirty="0"/>
          </a:p>
          <a:p>
            <a:pPr lvl="2" algn="just">
              <a:lnSpc>
                <a:spcPct val="110000"/>
              </a:lnSpc>
            </a:pPr>
            <a:r>
              <a:rPr lang="en-US" sz="2400" b="1" dirty="0"/>
              <a:t>Task achievement </a:t>
            </a:r>
            <a:r>
              <a:rPr lang="en-US" sz="2400" dirty="0"/>
              <a:t>(40%)</a:t>
            </a:r>
          </a:p>
          <a:p>
            <a:pPr lvl="2" algn="just">
              <a:lnSpc>
                <a:spcPct val="110000"/>
              </a:lnSpc>
            </a:pPr>
            <a:r>
              <a:rPr lang="en-US" sz="2400" b="1" dirty="0"/>
              <a:t>Delivery </a:t>
            </a:r>
            <a:r>
              <a:rPr lang="en-US" sz="2400" dirty="0"/>
              <a:t>(40%)</a:t>
            </a:r>
          </a:p>
          <a:p>
            <a:pPr lvl="2" algn="just">
              <a:lnSpc>
                <a:spcPct val="110000"/>
              </a:lnSpc>
            </a:pPr>
            <a:r>
              <a:rPr lang="en-US" sz="2400" b="1" dirty="0"/>
              <a:t>Visual aids </a:t>
            </a:r>
            <a:r>
              <a:rPr lang="en-US" sz="2400" dirty="0"/>
              <a:t>(10%)</a:t>
            </a:r>
          </a:p>
          <a:p>
            <a:pPr lvl="2" algn="just">
              <a:lnSpc>
                <a:spcPct val="110000"/>
              </a:lnSpc>
            </a:pPr>
            <a:r>
              <a:rPr lang="en-US" sz="2400" b="1" dirty="0"/>
              <a:t>(Mechanics of) Referencing </a:t>
            </a:r>
            <a:r>
              <a:rPr lang="en-US" sz="2400" dirty="0"/>
              <a:t>(10%)</a:t>
            </a:r>
          </a:p>
          <a:p>
            <a:pPr lvl="2" algn="just">
              <a:lnSpc>
                <a:spcPct val="110000"/>
              </a:lnSpc>
            </a:pPr>
            <a:endParaRPr lang="en-US" sz="2400" b="1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000" dirty="0"/>
              <a:t>Work in groups. For each criteria, what do you think you have to do to get a good score? 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836160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Final Presentation marking criteria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6" name="Picture 2" descr="Clipart - student classroom presen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3176238"/>
            <a:ext cx="2211424" cy="31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02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9073008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Final Presentation marking criteria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07368" y="1234041"/>
            <a:ext cx="3638917" cy="461665"/>
          </a:xfrm>
          <a:prstGeom prst="rect">
            <a:avLst/>
          </a:prstGeom>
          <a:solidFill>
            <a:srgbClr val="FFFFD1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/>
              <a:t>Task achievement </a:t>
            </a:r>
            <a:r>
              <a:rPr lang="en-US" dirty="0"/>
              <a:t>(40%)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4148068" y="1239879"/>
            <a:ext cx="2837272" cy="461665"/>
          </a:xfrm>
          <a:prstGeom prst="rect">
            <a:avLst/>
          </a:prstGeom>
          <a:solidFill>
            <a:srgbClr val="FFFFD1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/>
              <a:t>Delivery </a:t>
            </a:r>
            <a:r>
              <a:rPr lang="en-US" dirty="0"/>
              <a:t>(40%)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7087122" y="1234040"/>
            <a:ext cx="2418497" cy="461665"/>
          </a:xfrm>
          <a:prstGeom prst="rect">
            <a:avLst/>
          </a:prstGeom>
          <a:solidFill>
            <a:srgbClr val="FFFFD1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/>
              <a:t>Visual aids </a:t>
            </a:r>
            <a:r>
              <a:rPr lang="en-US" dirty="0"/>
              <a:t>(10%)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9587352" y="1243273"/>
            <a:ext cx="2316968" cy="904863"/>
          </a:xfrm>
          <a:prstGeom prst="rect">
            <a:avLst/>
          </a:prstGeom>
          <a:solidFill>
            <a:srgbClr val="FFFFD1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dirty="0"/>
              <a:t>(Mechanics of) Referencing </a:t>
            </a:r>
            <a:r>
              <a:rPr lang="en-US" dirty="0"/>
              <a:t>(10%)</a:t>
            </a:r>
            <a:endParaRPr lang="en-US" b="1" dirty="0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12902" y="1765637"/>
            <a:ext cx="3633383" cy="1015663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000" b="1" dirty="0"/>
              <a:t>Introduction:</a:t>
            </a:r>
            <a:endParaRPr lang="en-GB" sz="2000" b="1" dirty="0"/>
          </a:p>
          <a:p>
            <a:pPr lvl="0" algn="ctr"/>
            <a:r>
              <a:rPr lang="en-US" sz="2000" dirty="0"/>
              <a:t>attention grabber, title and overview</a:t>
            </a:r>
            <a:endParaRPr lang="en-GB" sz="2000" dirty="0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407368" y="2851231"/>
            <a:ext cx="3638917" cy="1015663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000" b="1" dirty="0"/>
              <a:t>Problem:</a:t>
            </a:r>
            <a:endParaRPr lang="en-GB" sz="2000" b="1" dirty="0"/>
          </a:p>
          <a:p>
            <a:pPr lvl="0" algn="ctr"/>
            <a:r>
              <a:rPr lang="en-US" sz="2000" dirty="0"/>
              <a:t>explanation, causes and </a:t>
            </a:r>
            <a:endParaRPr lang="en-GB" sz="2000" dirty="0"/>
          </a:p>
          <a:p>
            <a:pPr lvl="0" algn="ctr"/>
            <a:r>
              <a:rPr lang="en-US" sz="2000" dirty="0"/>
              <a:t>significance</a:t>
            </a:r>
            <a:endParaRPr lang="en-GB" sz="2000" dirty="0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407368" y="3936825"/>
            <a:ext cx="3638917" cy="707886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000" b="1" dirty="0"/>
              <a:t>Two solutions:</a:t>
            </a:r>
            <a:endParaRPr lang="en-GB" sz="2000" b="1" dirty="0"/>
          </a:p>
          <a:p>
            <a:pPr lvl="0" algn="ctr"/>
            <a:r>
              <a:rPr lang="en-US" sz="2000" dirty="0"/>
              <a:t>clear explanation</a:t>
            </a:r>
            <a:endParaRPr lang="en-GB" sz="2400" dirty="0"/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407368" y="4705678"/>
            <a:ext cx="3634245" cy="1015663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000" b="1" dirty="0"/>
              <a:t>Evaluation of solutions:</a:t>
            </a:r>
            <a:endParaRPr lang="en-GB" sz="2000" b="1" dirty="0"/>
          </a:p>
          <a:p>
            <a:pPr algn="ctr"/>
            <a:r>
              <a:rPr lang="en-US" sz="2000" dirty="0"/>
              <a:t>balanced (strengths and weaknesses) and supported</a:t>
            </a:r>
            <a:endParaRPr lang="en-GB" sz="2000" dirty="0"/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407368" y="5817458"/>
            <a:ext cx="3634245" cy="707886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000" b="1" dirty="0"/>
              <a:t>Conclusion:</a:t>
            </a:r>
            <a:endParaRPr lang="en-GB" sz="2000" b="1" dirty="0"/>
          </a:p>
          <a:p>
            <a:pPr lvl="0" algn="ctr"/>
            <a:r>
              <a:rPr lang="en-US" sz="2000" dirty="0"/>
              <a:t>summary and clincher</a:t>
            </a:r>
            <a:endParaRPr lang="en-GB" sz="2000" dirty="0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4151747" y="1770776"/>
            <a:ext cx="2833593" cy="1015663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000" b="1" dirty="0"/>
              <a:t>Non-verbal communication:</a:t>
            </a:r>
            <a:endParaRPr lang="en-GB" sz="2000" b="1" dirty="0"/>
          </a:p>
          <a:p>
            <a:pPr lvl="0" algn="ctr"/>
            <a:r>
              <a:rPr lang="en-US" sz="2000" dirty="0"/>
              <a:t>eye contact and gestures</a:t>
            </a:r>
            <a:endParaRPr lang="en-GB" sz="2000" dirty="0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4143786" y="2851231"/>
            <a:ext cx="2841554" cy="2246769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000" b="1" dirty="0"/>
              <a:t>Pronunciation &amp; speech features:</a:t>
            </a:r>
            <a:endParaRPr lang="en-GB" sz="2000" b="1" dirty="0"/>
          </a:p>
          <a:p>
            <a:pPr lvl="0" algn="ctr"/>
            <a:r>
              <a:rPr lang="en-US" sz="2000" dirty="0"/>
              <a:t>pronunciation of individual words; sentence stress; intonation; chunking and pausing; pacing; volume</a:t>
            </a:r>
            <a:endParaRPr lang="en-GB" sz="2000" dirty="0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4143787" y="5169110"/>
            <a:ext cx="2841554" cy="1323439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000" b="1" dirty="0"/>
              <a:t>Language use </a:t>
            </a:r>
          </a:p>
          <a:p>
            <a:pPr lvl="0" algn="ctr"/>
            <a:r>
              <a:rPr lang="en-US" sz="2000" b="1" dirty="0"/>
              <a:t>(spoken only): </a:t>
            </a:r>
          </a:p>
          <a:p>
            <a:pPr lvl="0" algn="ctr"/>
            <a:r>
              <a:rPr lang="en-US" sz="2000" dirty="0"/>
              <a:t>grammar and lexis; signposting, and register</a:t>
            </a:r>
            <a:endParaRPr lang="en-GB" sz="2000" dirty="0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7082841" y="1770411"/>
            <a:ext cx="2422779" cy="1631216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000" b="1" dirty="0"/>
              <a:t>PowerPoint design:</a:t>
            </a:r>
            <a:endParaRPr lang="en-GB" sz="2000" b="1" dirty="0"/>
          </a:p>
          <a:p>
            <a:pPr lvl="0" algn="ctr"/>
            <a:r>
              <a:rPr lang="en-US" sz="2000" dirty="0"/>
              <a:t>headings match the overview; consistent and appropriate design style</a:t>
            </a:r>
            <a:endParaRPr lang="en-GB" sz="2000" dirty="0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7087053" y="3476333"/>
            <a:ext cx="2431814" cy="1323439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000" b="1" dirty="0"/>
              <a:t>PowerPoint text:</a:t>
            </a:r>
            <a:endParaRPr lang="en-GB" sz="2000" b="1" dirty="0"/>
          </a:p>
          <a:p>
            <a:pPr lvl="0" algn="ctr"/>
            <a:r>
              <a:rPr lang="en-US" sz="2000" dirty="0"/>
              <a:t>text amount; style &amp; size; consistency and accuracy</a:t>
            </a:r>
            <a:endParaRPr lang="en-GB" sz="2000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9581924" y="2239493"/>
            <a:ext cx="2316968" cy="1323439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000" b="1" dirty="0"/>
              <a:t>Accurate citations:</a:t>
            </a:r>
            <a:endParaRPr lang="en-GB" sz="2000" b="1" dirty="0"/>
          </a:p>
          <a:p>
            <a:pPr lvl="0" algn="ctr"/>
            <a:r>
              <a:rPr lang="en-US" sz="2000" dirty="0"/>
              <a:t>spelling/ punctuation, and position on slides</a:t>
            </a:r>
            <a:endParaRPr lang="en-GB" sz="2000" dirty="0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9591734" y="3654289"/>
            <a:ext cx="2322396" cy="1938992"/>
          </a:xfrm>
          <a:prstGeom prst="rect">
            <a:avLst/>
          </a:prstGeom>
          <a:solidFill>
            <a:srgbClr val="FFF8E5"/>
          </a:solidFill>
          <a:ln>
            <a:solidFill>
              <a:schemeClr val="tx1"/>
            </a:solidFill>
            <a:prstDash val="dash"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000" b="1" dirty="0"/>
              <a:t>Accurate reference list:</a:t>
            </a:r>
            <a:endParaRPr lang="en-GB" sz="2000" b="1" dirty="0"/>
          </a:p>
          <a:p>
            <a:pPr lvl="0" algn="ctr"/>
            <a:r>
              <a:rPr lang="en-US" sz="2000" dirty="0"/>
              <a:t>formatting style, alphabetical order and matching citations</a:t>
            </a:r>
            <a:endParaRPr lang="en-GB" sz="2000" dirty="0"/>
          </a:p>
        </p:txBody>
      </p:sp>
      <p:sp>
        <p:nvSpPr>
          <p:cNvPr id="49" name="Rounded Rectangle 48"/>
          <p:cNvSpPr/>
          <p:nvPr/>
        </p:nvSpPr>
        <p:spPr>
          <a:xfrm>
            <a:off x="7200593" y="5730135"/>
            <a:ext cx="4578756" cy="944835"/>
          </a:xfrm>
          <a:prstGeom prst="round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Review </a:t>
            </a:r>
            <a:r>
              <a:rPr lang="en-US" sz="1600" i="1" u="sng" dirty="0">
                <a:solidFill>
                  <a:srgbClr val="C00000"/>
                </a:solidFill>
              </a:rPr>
              <a:t>CELEN082 Final Presentation Descriptors 2024-2025</a:t>
            </a:r>
            <a:r>
              <a:rPr lang="en-US" sz="1600" i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</a:rPr>
              <a:t>document from the </a:t>
            </a:r>
            <a:r>
              <a:rPr lang="en-US" sz="1600" b="1" dirty="0">
                <a:solidFill>
                  <a:srgbClr val="C00000"/>
                </a:solidFill>
              </a:rPr>
              <a:t>CELE Assessment</a:t>
            </a:r>
            <a:r>
              <a:rPr lang="en-US" sz="1600" dirty="0">
                <a:solidFill>
                  <a:srgbClr val="C00000"/>
                </a:solidFill>
              </a:rPr>
              <a:t> Moodle page.</a:t>
            </a:r>
            <a:endParaRPr lang="en-GB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158" y="1187736"/>
            <a:ext cx="11017221" cy="1341080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/>
              <a:t>Today, we will focus on three of the marking criteria: </a:t>
            </a:r>
            <a:r>
              <a:rPr lang="en-US" sz="2000" b="1" dirty="0"/>
              <a:t>Task achievement, Visual aids</a:t>
            </a:r>
            <a:r>
              <a:rPr lang="en-US" sz="2000" dirty="0"/>
              <a:t> and </a:t>
            </a:r>
            <a:r>
              <a:rPr lang="en-US" sz="2000" b="1" dirty="0"/>
              <a:t>(Mechanics of) Referencing</a:t>
            </a:r>
            <a:r>
              <a:rPr lang="en-US" sz="2000" dirty="0"/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5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/>
              <a:t>Work in groups.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/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/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9145016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Final Presentation marking criteria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489732"/>
              </p:ext>
            </p:extLst>
          </p:nvPr>
        </p:nvGraphicFramePr>
        <p:xfrm>
          <a:off x="6456040" y="2144804"/>
          <a:ext cx="4824536" cy="3975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2938">
                  <a:extLst>
                    <a:ext uri="{9D8B030D-6E8A-4147-A177-3AD203B41FA5}">
                      <a16:colId xmlns:a16="http://schemas.microsoft.com/office/drawing/2014/main" val="668607358"/>
                    </a:ext>
                  </a:extLst>
                </a:gridCol>
                <a:gridCol w="795799">
                  <a:extLst>
                    <a:ext uri="{9D8B030D-6E8A-4147-A177-3AD203B41FA5}">
                      <a16:colId xmlns:a16="http://schemas.microsoft.com/office/drawing/2014/main" val="1997987198"/>
                    </a:ext>
                  </a:extLst>
                </a:gridCol>
                <a:gridCol w="795799">
                  <a:extLst>
                    <a:ext uri="{9D8B030D-6E8A-4147-A177-3AD203B41FA5}">
                      <a16:colId xmlns:a16="http://schemas.microsoft.com/office/drawing/2014/main" val="1876023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 10</a:t>
                      </a:r>
                      <a:endParaRPr lang="en-GB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 4</a:t>
                      </a:r>
                      <a:endParaRPr lang="en-GB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27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</a:rPr>
                        <a:t> Task achievement (introduction)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02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</a:rPr>
                        <a:t> Task achievement (problem)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039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</a:rPr>
                        <a:t> Task achievement (solutions)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960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</a:rPr>
                        <a:t> Task achievement (evaluation)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13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</a:rPr>
                        <a:t> Task achievement (conclusion)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47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</a:rPr>
                        <a:t> Visual aids (design)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4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</a:rPr>
                        <a:t> Visual aids (text)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91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</a:rPr>
                        <a:t> Referencing (citations)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21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</a:rPr>
                        <a:t> Referencing (reference list)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97020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88157" y="2800944"/>
            <a:ext cx="5407843" cy="176817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2000" b="1" dirty="0"/>
              <a:t>Option 1:</a:t>
            </a:r>
          </a:p>
          <a:p>
            <a:pPr algn="just">
              <a:lnSpc>
                <a:spcPct val="110000"/>
              </a:lnSpc>
            </a:pPr>
            <a:r>
              <a:rPr lang="en-US" sz="2000" dirty="0"/>
              <a:t>Your tutor will give you a set of cut-outs, some describing </a:t>
            </a:r>
            <a:r>
              <a:rPr lang="en-US" sz="2000" b="1" dirty="0"/>
              <a:t>score 4</a:t>
            </a:r>
            <a:r>
              <a:rPr lang="en-US" sz="2000" dirty="0"/>
              <a:t> and some describing </a:t>
            </a:r>
            <a:r>
              <a:rPr lang="en-US" sz="2000" b="1" dirty="0"/>
              <a:t>score 10</a:t>
            </a:r>
            <a:r>
              <a:rPr lang="en-US" sz="2000" dirty="0"/>
              <a:t> for sections of the marking criteria. Match them to the correct criteria.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C9315-5D6F-4620-B900-64A30BD612CA}"/>
              </a:ext>
            </a:extLst>
          </p:cNvPr>
          <p:cNvSpPr/>
          <p:nvPr/>
        </p:nvSpPr>
        <p:spPr>
          <a:xfrm>
            <a:off x="688158" y="4786176"/>
            <a:ext cx="5407842" cy="176817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2000" b="1" dirty="0"/>
              <a:t>Option 2: </a:t>
            </a:r>
          </a:p>
          <a:p>
            <a:pPr algn="just">
              <a:lnSpc>
                <a:spcPct val="110000"/>
              </a:lnSpc>
            </a:pPr>
            <a:r>
              <a:rPr lang="en-US" sz="2000" dirty="0"/>
              <a:t>Your tutor will give you a handout containing certain  sections of the marking criteria. Some of the words are missing. Try to fill in the blank spaces.</a:t>
            </a:r>
          </a:p>
        </p:txBody>
      </p:sp>
    </p:spTree>
    <p:extLst>
      <p:ext uri="{BB962C8B-B14F-4D97-AF65-F5344CB8AC3E}">
        <p14:creationId xmlns:p14="http://schemas.microsoft.com/office/powerpoint/2010/main" val="161910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9145016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Final Presentation marking criteria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023460"/>
              </p:ext>
            </p:extLst>
          </p:nvPr>
        </p:nvGraphicFramePr>
        <p:xfrm>
          <a:off x="226554" y="1268760"/>
          <a:ext cx="11665296" cy="530352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81014">
                  <a:extLst>
                    <a:ext uri="{9D8B030D-6E8A-4147-A177-3AD203B41FA5}">
                      <a16:colId xmlns:a16="http://schemas.microsoft.com/office/drawing/2014/main" val="386921842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830704321"/>
                    </a:ext>
                  </a:extLst>
                </a:gridCol>
                <a:gridCol w="5579826">
                  <a:extLst>
                    <a:ext uri="{9D8B030D-6E8A-4147-A177-3AD203B41FA5}">
                      <a16:colId xmlns:a16="http://schemas.microsoft.com/office/drawing/2014/main" val="48608237"/>
                    </a:ext>
                  </a:extLst>
                </a:gridCol>
              </a:tblGrid>
              <a:tr h="4151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 10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 4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58568"/>
                  </a:ext>
                </a:extLst>
              </a:tr>
              <a:tr h="11280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Task achievement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(introduction)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highly effective and engaging introduction containing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all expected elements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adequate introduction. It might be superficial/mechanical. The overview is present, but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attention grabber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might be missing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53118"/>
                  </a:ext>
                </a:extLst>
              </a:tr>
              <a:tr h="11280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Task achievement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(problem)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highly effective explanation of the problem comprehensively stating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its causes and significance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adequate explanation of the problem attempting to state its causes and significance, but may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lack some clarity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or be superficial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044628"/>
                  </a:ext>
                </a:extLst>
              </a:tr>
              <a:tr h="7520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Task achievement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(solutions)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highly effective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explanation of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relevant solutions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adequate explanation of relevant solutions, but may lack clarity or be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superficial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13720"/>
                  </a:ext>
                </a:extLst>
              </a:tr>
              <a:tr h="7520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Task achievement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(evaluation)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highly effective evaluation of the solutions.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Evaluation shows criticality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adequate evaluation of the solutions, but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may lack criticality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and/or depth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669026"/>
                  </a:ext>
                </a:extLst>
              </a:tr>
              <a:tr h="11280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Task achievement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(conclusion)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highly effective and engaging conclusion containing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all expected elements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adequate conclusion. It might be superficial/mechanical. The summary is present, but </a:t>
                      </a:r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clincher might be missing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097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68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567608" y="279885"/>
            <a:ext cx="8928992" cy="556827"/>
            <a:chOff x="103092947" y="106166598"/>
            <a:chExt cx="6633628" cy="556506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03121219" y="106166598"/>
              <a:ext cx="6605356" cy="484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9BB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+mn-ea"/>
                  <a:cs typeface="+mn-cs"/>
                </a:rPr>
                <a:t>Final Presentation marking criteria</a:t>
              </a:r>
              <a:endPara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03092947" y="106651103"/>
              <a:ext cx="6633626" cy="7200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2060"/>
                </a:gs>
              </a:gsLst>
              <a:lin ang="108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Picture 5" descr="UoN_Primary_Logo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16632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272481"/>
              </p:ext>
            </p:extLst>
          </p:nvPr>
        </p:nvGraphicFramePr>
        <p:xfrm>
          <a:off x="191344" y="1340768"/>
          <a:ext cx="11665296" cy="48463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71943">
                  <a:extLst>
                    <a:ext uri="{9D8B030D-6E8A-4147-A177-3AD203B41FA5}">
                      <a16:colId xmlns:a16="http://schemas.microsoft.com/office/drawing/2014/main" val="386921842"/>
                    </a:ext>
                  </a:extLst>
                </a:gridCol>
                <a:gridCol w="4865093">
                  <a:extLst>
                    <a:ext uri="{9D8B030D-6E8A-4147-A177-3AD203B41FA5}">
                      <a16:colId xmlns:a16="http://schemas.microsoft.com/office/drawing/2014/main" val="2830704321"/>
                    </a:ext>
                  </a:extLst>
                </a:gridCol>
                <a:gridCol w="5028260">
                  <a:extLst>
                    <a:ext uri="{9D8B030D-6E8A-4147-A177-3AD203B41FA5}">
                      <a16:colId xmlns:a16="http://schemas.microsoft.com/office/drawing/2014/main" val="48608237"/>
                    </a:ext>
                  </a:extLst>
                </a:gridCol>
              </a:tblGrid>
              <a:tr h="4420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 10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 4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58568"/>
                  </a:ext>
                </a:extLst>
              </a:tr>
              <a:tr h="12011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Visual aids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(design)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highly effective PowerPoint design which is appropriate and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consistent throughout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No distractions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adequate attempt at PowerPoint design. Some appropriateness and/or consistency issues.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Distracting at times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95999"/>
                  </a:ext>
                </a:extLst>
              </a:tr>
              <a:tr h="12011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Visual aids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(text)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highly </a:t>
                      </a:r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effective use of</a:t>
                      </a: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PowerPoint text which is appropriate and consistent throughout. No distractions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adequate attempt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at using PowerPoint. Some appropriateness and/or consistency issues. Distracting at times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83608"/>
                  </a:ext>
                </a:extLst>
              </a:tr>
              <a:tr h="800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Referencing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(citations)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accurate 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 of citations throughout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0530" algn="l"/>
                        </a:tabLs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one or two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citations may be missing and/or there are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frequent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naming or formatting errors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764286"/>
                  </a:ext>
                </a:extLst>
              </a:tr>
              <a:tr h="12011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Referencing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</a:rPr>
                        <a:t>(reference list)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62" marR="3176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reference list is entirely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accurately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written and formatted. </a:t>
                      </a:r>
                      <a:r>
                        <a:rPr lang="en-GB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Matches</a:t>
                      </a:r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citations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reference list contains </a:t>
                      </a:r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frequent</a:t>
                      </a: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errors in accuracy and formatting, and/or </a:t>
                      </a:r>
                      <a:r>
                        <a:rPr lang="en-GB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does not match</a:t>
                      </a:r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citations on two occasions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55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17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AF0D-881C-F981-0901-275D1B4A4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B761E32-38D3-C902-387C-92D2CC9CB873}"/>
              </a:ext>
            </a:extLst>
          </p:cNvPr>
          <p:cNvGrpSpPr/>
          <p:nvPr/>
        </p:nvGrpSpPr>
        <p:grpSpPr>
          <a:xfrm>
            <a:off x="0" y="3376"/>
            <a:ext cx="12192000" cy="6854624"/>
            <a:chOff x="0" y="3376"/>
            <a:chExt cx="12192000" cy="68546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F41E6D-73E7-0343-61BA-28C1CA90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76"/>
              <a:ext cx="12192000" cy="6854624"/>
            </a:xfrm>
            <a:prstGeom prst="rect">
              <a:avLst/>
            </a:prstGeom>
          </p:spPr>
        </p:pic>
        <p:sp>
          <p:nvSpPr>
            <p:cNvPr id="4" name="Title 2">
              <a:extLst>
                <a:ext uri="{FF2B5EF4-FFF2-40B4-BE49-F238E27FC236}">
                  <a16:creationId xmlns:a16="http://schemas.microsoft.com/office/drawing/2014/main" id="{1AC1409E-3724-F931-6C09-0C511D1E1D37}"/>
                </a:ext>
              </a:extLst>
            </p:cNvPr>
            <p:cNvSpPr txBox="1">
              <a:spLocks/>
            </p:cNvSpPr>
            <p:nvPr/>
          </p:nvSpPr>
          <p:spPr>
            <a:xfrm>
              <a:off x="407368" y="548680"/>
              <a:ext cx="11377264" cy="5832648"/>
            </a:xfrm>
            <a:prstGeom prst="rect">
              <a:avLst/>
            </a:prstGeom>
            <a:solidFill>
              <a:srgbClr val="E5FBFF"/>
            </a:solidFill>
            <a:ln>
              <a:solidFill>
                <a:srgbClr val="E5FBFF"/>
              </a:solidFill>
            </a:ln>
          </p:spPr>
          <p:txBody>
            <a:bodyPr anchor="ctr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000" b="1" dirty="0">
                  <a:solidFill>
                    <a:srgbClr val="002060"/>
                  </a:solidFill>
                  <a:latin typeface="Calibri "/>
                </a:rPr>
                <a:t>Proofread the references</a:t>
              </a:r>
            </a:p>
          </p:txBody>
        </p:sp>
      </p:grpSp>
      <p:pic>
        <p:nvPicPr>
          <p:cNvPr id="5" name="Picture 5" descr="UoN_Primary_Logo_RGB">
            <a:extLst>
              <a:ext uri="{FF2B5EF4-FFF2-40B4-BE49-F238E27FC236}">
                <a16:creationId xmlns:a16="http://schemas.microsoft.com/office/drawing/2014/main" id="{A248BEB0-6AC7-2110-E589-785A50E8C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4704"/>
            <a:ext cx="19382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039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45d15f7-6577-4bc9-aa88-89ac4a3e5607" xsi:nil="true"/>
    <TaxCatchAll xmlns="71566fe0-4e9e-429a-8fc8-bbed13cddc77" xsi:nil="true"/>
    <lcf76f155ced4ddcb4097134ff3c332f xmlns="545d15f7-6577-4bc9-aa88-89ac4a3e560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13BD3B2ACE4B479C7E961D71E27E68" ma:contentTypeVersion="16" ma:contentTypeDescription="Create a new document." ma:contentTypeScope="" ma:versionID="6f10707223d56a569af0dbc84792e62e">
  <xsd:schema xmlns:xsd="http://www.w3.org/2001/XMLSchema" xmlns:xs="http://www.w3.org/2001/XMLSchema" xmlns:p="http://schemas.microsoft.com/office/2006/metadata/properties" xmlns:ns2="545d15f7-6577-4bc9-aa88-89ac4a3e5607" xmlns:ns3="71566fe0-4e9e-429a-8fc8-bbed13cddc77" targetNamespace="http://schemas.microsoft.com/office/2006/metadata/properties" ma:root="true" ma:fieldsID="b4b4c805ac27d2773d919904c350903d" ns2:_="" ns3:_="">
    <xsd:import namespace="545d15f7-6577-4bc9-aa88-89ac4a3e5607"/>
    <xsd:import namespace="71566fe0-4e9e-429a-8fc8-bbed13cddc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d15f7-6577-4bc9-aa88-89ac4a3e56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b41eaff-6be1-43e3-aa28-e44eb035eb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566fe0-4e9e-429a-8fc8-bbed13cddc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7187714-89cd-4f3c-bca0-aa506d32a13e}" ma:internalName="TaxCatchAll" ma:showField="CatchAllData" ma:web="71566fe0-4e9e-429a-8fc8-bbed13cddc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FD932A-F324-46EC-A471-CB011E9024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1187D4-867B-4BCC-9BAC-3FB608B710DB}">
  <ds:schemaRefs>
    <ds:schemaRef ds:uri="http://schemas.microsoft.com/office/2006/documentManagement/types"/>
    <ds:schemaRef ds:uri="http://schemas.openxmlformats.org/package/2006/metadata/core-properties"/>
    <ds:schemaRef ds:uri="545d15f7-6577-4bc9-aa88-89ac4a3e5607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71566fe0-4e9e-429a-8fc8-bbed13cddc77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3353717-DCE0-4BEF-B2E1-DEE79BAB1D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5d15f7-6577-4bc9-aa88-89ac4a3e5607"/>
    <ds:schemaRef ds:uri="71566fe0-4e9e-429a-8fc8-bbed13cdd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10703</TotalTime>
  <Words>2948</Words>
  <Application>Microsoft Office PowerPoint</Application>
  <PresentationFormat>Widescreen</PresentationFormat>
  <Paragraphs>396</Paragraphs>
  <Slides>36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 </vt:lpstr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Shayna Kozuch</dc:creator>
  <cp:lastModifiedBy>Michaela Seserman</cp:lastModifiedBy>
  <cp:revision>1492</cp:revision>
  <cp:lastPrinted>2015-02-25T05:39:47Z</cp:lastPrinted>
  <dcterms:created xsi:type="dcterms:W3CDTF">2011-01-19T07:34:59Z</dcterms:created>
  <dcterms:modified xsi:type="dcterms:W3CDTF">2025-01-16T04:54:26Z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0x010100CD13BD3B2ACE4B479C7E961D71E27E68</vt:lpwstr>
  </property>
  <property fmtid="{D5CDD505-2E9C-101B-9397-08002B2CF9AE}" pid="3" name="Order">
    <vt:r8>11700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</Properties>
</file>